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257" r:id="rId3"/>
    <p:sldId id="259" r:id="rId4"/>
    <p:sldId id="260" r:id="rId5"/>
    <p:sldId id="261" r:id="rId6"/>
    <p:sldId id="263" r:id="rId7"/>
    <p:sldId id="265" r:id="rId8"/>
    <p:sldId id="264" r:id="rId9"/>
    <p:sldId id="266" r:id="rId10"/>
    <p:sldId id="267" r:id="rId11"/>
    <p:sldId id="268" r:id="rId12"/>
    <p:sldId id="269" r:id="rId13"/>
    <p:sldId id="271" r:id="rId14"/>
    <p:sldId id="272" r:id="rId15"/>
    <p:sldId id="273" r:id="rId16"/>
    <p:sldId id="281" r:id="rId17"/>
    <p:sldId id="282" r:id="rId18"/>
    <p:sldId id="276" r:id="rId19"/>
    <p:sldId id="277" r:id="rId20"/>
    <p:sldId id="283" r:id="rId21"/>
    <p:sldId id="278" r:id="rId22"/>
    <p:sldId id="279" r:id="rId23"/>
  </p:sldIdLst>
  <p:sldSz cx="9906000" cy="6858000" type="A4"/>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281DAB-8C68-4025-B67C-A3336254CFDD}" v="14" dt="2022-09-07T10:15:01.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8" autoAdjust="0"/>
    <p:restoredTop sz="95794" autoAdjust="0"/>
  </p:normalViewPr>
  <p:slideViewPr>
    <p:cSldViewPr snapToGrid="0">
      <p:cViewPr varScale="1">
        <p:scale>
          <a:sx n="103" d="100"/>
          <a:sy n="103" d="100"/>
        </p:scale>
        <p:origin x="642"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2" d="100"/>
          <a:sy n="72" d="100"/>
        </p:scale>
        <p:origin x="244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y Adair" userId="bd88304f-e014-4026-992c-301a0817f52a" providerId="ADAL" clId="{B8281DAB-8C68-4025-B67C-A3336254CFDD}"/>
    <pc:docChg chg="undo custSel addSld delSld modSld sldOrd modMainMaster">
      <pc:chgData name="Kerry Adair" userId="bd88304f-e014-4026-992c-301a0817f52a" providerId="ADAL" clId="{B8281DAB-8C68-4025-B67C-A3336254CFDD}" dt="2022-09-07T10:26:12.240" v="363" actId="1076"/>
      <pc:docMkLst>
        <pc:docMk/>
      </pc:docMkLst>
      <pc:sldChg chg="modSp mod chgLayout">
        <pc:chgData name="Kerry Adair" userId="bd88304f-e014-4026-992c-301a0817f52a" providerId="ADAL" clId="{B8281DAB-8C68-4025-B67C-A3336254CFDD}" dt="2022-09-07T09:28:23.061" v="1" actId="27636"/>
        <pc:sldMkLst>
          <pc:docMk/>
          <pc:sldMk cId="1440165148" sldId="257"/>
        </pc:sldMkLst>
        <pc:spChg chg="mod ord">
          <ac:chgData name="Kerry Adair" userId="bd88304f-e014-4026-992c-301a0817f52a" providerId="ADAL" clId="{B8281DAB-8C68-4025-B67C-A3336254CFDD}" dt="2022-09-07T09:28:23.061" v="1" actId="27636"/>
          <ac:spMkLst>
            <pc:docMk/>
            <pc:sldMk cId="1440165148" sldId="257"/>
            <ac:spMk id="2" creationId="{DA833FE7-23EC-693F-928B-5122C6B61850}"/>
          </ac:spMkLst>
        </pc:spChg>
        <pc:spChg chg="mod ord">
          <ac:chgData name="Kerry Adair" userId="bd88304f-e014-4026-992c-301a0817f52a" providerId="ADAL" clId="{B8281DAB-8C68-4025-B67C-A3336254CFDD}" dt="2022-09-07T09:28:23.041" v="0" actId="700"/>
          <ac:spMkLst>
            <pc:docMk/>
            <pc:sldMk cId="1440165148" sldId="257"/>
            <ac:spMk id="3" creationId="{4920E2E9-22B6-CB24-D46D-83DB102CE4DE}"/>
          </ac:spMkLst>
        </pc:spChg>
        <pc:spChg chg="mod ord">
          <ac:chgData name="Kerry Adair" userId="bd88304f-e014-4026-992c-301a0817f52a" providerId="ADAL" clId="{B8281DAB-8C68-4025-B67C-A3336254CFDD}" dt="2022-09-07T09:28:23.041" v="0" actId="700"/>
          <ac:spMkLst>
            <pc:docMk/>
            <pc:sldMk cId="1440165148" sldId="257"/>
            <ac:spMk id="4" creationId="{F1C728C5-464F-882E-D253-CEB051403325}"/>
          </ac:spMkLst>
        </pc:spChg>
        <pc:spChg chg="mod ord">
          <ac:chgData name="Kerry Adair" userId="bd88304f-e014-4026-992c-301a0817f52a" providerId="ADAL" clId="{B8281DAB-8C68-4025-B67C-A3336254CFDD}" dt="2022-09-07T09:28:23.041" v="0" actId="700"/>
          <ac:spMkLst>
            <pc:docMk/>
            <pc:sldMk cId="1440165148" sldId="257"/>
            <ac:spMk id="5" creationId="{497E71B3-C4B6-B74D-3D06-03BA9106D185}"/>
          </ac:spMkLst>
        </pc:spChg>
        <pc:spChg chg="mod ord">
          <ac:chgData name="Kerry Adair" userId="bd88304f-e014-4026-992c-301a0817f52a" providerId="ADAL" clId="{B8281DAB-8C68-4025-B67C-A3336254CFDD}" dt="2022-09-07T09:28:23.041" v="0" actId="700"/>
          <ac:spMkLst>
            <pc:docMk/>
            <pc:sldMk cId="1440165148" sldId="257"/>
            <ac:spMk id="6" creationId="{CD7A1C50-6676-862B-0276-1D454B0AB39B}"/>
          </ac:spMkLst>
        </pc:spChg>
      </pc:sldChg>
      <pc:sldChg chg="modSp mod chgLayout">
        <pc:chgData name="Kerry Adair" userId="bd88304f-e014-4026-992c-301a0817f52a" providerId="ADAL" clId="{B8281DAB-8C68-4025-B67C-A3336254CFDD}" dt="2022-09-07T09:29:40.866" v="3" actId="700"/>
        <pc:sldMkLst>
          <pc:docMk/>
          <pc:sldMk cId="240208562" sldId="258"/>
        </pc:sldMkLst>
        <pc:spChg chg="mod ord">
          <ac:chgData name="Kerry Adair" userId="bd88304f-e014-4026-992c-301a0817f52a" providerId="ADAL" clId="{B8281DAB-8C68-4025-B67C-A3336254CFDD}" dt="2022-09-07T09:29:40.866" v="3" actId="700"/>
          <ac:spMkLst>
            <pc:docMk/>
            <pc:sldMk cId="240208562" sldId="258"/>
            <ac:spMk id="2" creationId="{E1299002-A47D-4249-7093-942125D949D0}"/>
          </ac:spMkLst>
        </pc:spChg>
        <pc:spChg chg="mod ord">
          <ac:chgData name="Kerry Adair" userId="bd88304f-e014-4026-992c-301a0817f52a" providerId="ADAL" clId="{B8281DAB-8C68-4025-B67C-A3336254CFDD}" dt="2022-09-07T09:29:40.866" v="3" actId="700"/>
          <ac:spMkLst>
            <pc:docMk/>
            <pc:sldMk cId="240208562" sldId="258"/>
            <ac:spMk id="3" creationId="{559DD2B1-C004-0CF5-4F6C-4321EED16A0C}"/>
          </ac:spMkLst>
        </pc:spChg>
        <pc:spChg chg="mod ord">
          <ac:chgData name="Kerry Adair" userId="bd88304f-e014-4026-992c-301a0817f52a" providerId="ADAL" clId="{B8281DAB-8C68-4025-B67C-A3336254CFDD}" dt="2022-09-07T09:29:40.866" v="3" actId="700"/>
          <ac:spMkLst>
            <pc:docMk/>
            <pc:sldMk cId="240208562" sldId="258"/>
            <ac:spMk id="7" creationId="{5479984F-CD33-3E51-9336-A4473F7F0208}"/>
          </ac:spMkLst>
        </pc:spChg>
        <pc:spChg chg="mod ord">
          <ac:chgData name="Kerry Adair" userId="bd88304f-e014-4026-992c-301a0817f52a" providerId="ADAL" clId="{B8281DAB-8C68-4025-B67C-A3336254CFDD}" dt="2022-09-07T09:29:40.866" v="3" actId="700"/>
          <ac:spMkLst>
            <pc:docMk/>
            <pc:sldMk cId="240208562" sldId="258"/>
            <ac:spMk id="8" creationId="{3FEBDF0C-8B1D-5A89-FC08-605DCA4C5703}"/>
          </ac:spMkLst>
        </pc:spChg>
        <pc:spChg chg="mod ord">
          <ac:chgData name="Kerry Adair" userId="bd88304f-e014-4026-992c-301a0817f52a" providerId="ADAL" clId="{B8281DAB-8C68-4025-B67C-A3336254CFDD}" dt="2022-09-07T09:29:40.866" v="3" actId="700"/>
          <ac:spMkLst>
            <pc:docMk/>
            <pc:sldMk cId="240208562" sldId="258"/>
            <ac:spMk id="9" creationId="{10180556-BE46-A8E0-786B-571C7E353AF1}"/>
          </ac:spMkLst>
        </pc:spChg>
      </pc:sldChg>
      <pc:sldChg chg="addSp modSp mod modClrScheme chgLayout">
        <pc:chgData name="Kerry Adair" userId="bd88304f-e014-4026-992c-301a0817f52a" providerId="ADAL" clId="{B8281DAB-8C68-4025-B67C-A3336254CFDD}" dt="2022-09-07T09:56:41.129" v="176" actId="27636"/>
        <pc:sldMkLst>
          <pc:docMk/>
          <pc:sldMk cId="1942561571" sldId="261"/>
        </pc:sldMkLst>
        <pc:spChg chg="mod ord">
          <ac:chgData name="Kerry Adair" userId="bd88304f-e014-4026-992c-301a0817f52a" providerId="ADAL" clId="{B8281DAB-8C68-4025-B67C-A3336254CFDD}" dt="2022-09-07T09:56:41.129" v="176" actId="27636"/>
          <ac:spMkLst>
            <pc:docMk/>
            <pc:sldMk cId="1942561571" sldId="261"/>
            <ac:spMk id="2" creationId="{16798379-A608-BB5B-E9E5-95340D574B15}"/>
          </ac:spMkLst>
        </pc:spChg>
        <pc:spChg chg="mod ord">
          <ac:chgData name="Kerry Adair" userId="bd88304f-e014-4026-992c-301a0817f52a" providerId="ADAL" clId="{B8281DAB-8C68-4025-B67C-A3336254CFDD}" dt="2022-09-07T09:30:37.214" v="5" actId="700"/>
          <ac:spMkLst>
            <pc:docMk/>
            <pc:sldMk cId="1942561571" sldId="261"/>
            <ac:spMk id="5" creationId="{21A7FA98-B0BD-E745-9367-CB172EA8E783}"/>
          </ac:spMkLst>
        </pc:spChg>
        <pc:spChg chg="mod ord">
          <ac:chgData name="Kerry Adair" userId="bd88304f-e014-4026-992c-301a0817f52a" providerId="ADAL" clId="{B8281DAB-8C68-4025-B67C-A3336254CFDD}" dt="2022-09-07T09:30:37.214" v="5" actId="700"/>
          <ac:spMkLst>
            <pc:docMk/>
            <pc:sldMk cId="1942561571" sldId="261"/>
            <ac:spMk id="7" creationId="{67ED0EDC-0784-2222-5F2B-A644F68BB76F}"/>
          </ac:spMkLst>
        </pc:spChg>
        <pc:spChg chg="mod ord">
          <ac:chgData name="Kerry Adair" userId="bd88304f-e014-4026-992c-301a0817f52a" providerId="ADAL" clId="{B8281DAB-8C68-4025-B67C-A3336254CFDD}" dt="2022-09-07T09:30:37.214" v="5" actId="700"/>
          <ac:spMkLst>
            <pc:docMk/>
            <pc:sldMk cId="1942561571" sldId="261"/>
            <ac:spMk id="9" creationId="{1A3C38DF-C68E-4F8E-627E-A2E9A68B0F86}"/>
          </ac:spMkLst>
        </pc:spChg>
        <pc:spChg chg="mod ord">
          <ac:chgData name="Kerry Adair" userId="bd88304f-e014-4026-992c-301a0817f52a" providerId="ADAL" clId="{B8281DAB-8C68-4025-B67C-A3336254CFDD}" dt="2022-09-07T09:30:37.214" v="5" actId="700"/>
          <ac:spMkLst>
            <pc:docMk/>
            <pc:sldMk cId="1942561571" sldId="261"/>
            <ac:spMk id="10" creationId="{206FC240-C319-F08A-79C7-A04266AAF978}"/>
          </ac:spMkLst>
        </pc:spChg>
        <pc:spChg chg="add mod ord">
          <ac:chgData name="Kerry Adair" userId="bd88304f-e014-4026-992c-301a0817f52a" providerId="ADAL" clId="{B8281DAB-8C68-4025-B67C-A3336254CFDD}" dt="2022-09-07T09:30:52.551" v="10" actId="20577"/>
          <ac:spMkLst>
            <pc:docMk/>
            <pc:sldMk cId="1942561571" sldId="261"/>
            <ac:spMk id="11" creationId="{17E54916-BEED-C3E2-5A44-F536371EBDFD}"/>
          </ac:spMkLst>
        </pc:spChg>
        <pc:picChg chg="mod">
          <ac:chgData name="Kerry Adair" userId="bd88304f-e014-4026-992c-301a0817f52a" providerId="ADAL" clId="{B8281DAB-8C68-4025-B67C-A3336254CFDD}" dt="2022-09-07T09:31:11.390" v="12" actId="14100"/>
          <ac:picMkLst>
            <pc:docMk/>
            <pc:sldMk cId="1942561571" sldId="261"/>
            <ac:picMk id="8" creationId="{A958AEC4-9A37-310B-DCC4-E6BDA87F1F78}"/>
          </ac:picMkLst>
        </pc:picChg>
      </pc:sldChg>
      <pc:sldChg chg="modSp mod chgLayout">
        <pc:chgData name="Kerry Adair" userId="bd88304f-e014-4026-992c-301a0817f52a" providerId="ADAL" clId="{B8281DAB-8C68-4025-B67C-A3336254CFDD}" dt="2022-09-07T09:31:57.493" v="15" actId="14100"/>
        <pc:sldMkLst>
          <pc:docMk/>
          <pc:sldMk cId="4135101229" sldId="263"/>
        </pc:sldMkLst>
        <pc:spChg chg="mod ord">
          <ac:chgData name="Kerry Adair" userId="bd88304f-e014-4026-992c-301a0817f52a" providerId="ADAL" clId="{B8281DAB-8C68-4025-B67C-A3336254CFDD}" dt="2022-09-07T09:31:32.741" v="13" actId="700"/>
          <ac:spMkLst>
            <pc:docMk/>
            <pc:sldMk cId="4135101229" sldId="263"/>
            <ac:spMk id="2" creationId="{6F891393-B18D-B63B-445B-850E207AF080}"/>
          </ac:spMkLst>
        </pc:spChg>
        <pc:spChg chg="mod ord">
          <ac:chgData name="Kerry Adair" userId="bd88304f-e014-4026-992c-301a0817f52a" providerId="ADAL" clId="{B8281DAB-8C68-4025-B67C-A3336254CFDD}" dt="2022-09-07T09:31:57.493" v="15" actId="14100"/>
          <ac:spMkLst>
            <pc:docMk/>
            <pc:sldMk cId="4135101229" sldId="263"/>
            <ac:spMk id="3" creationId="{A913397B-53A5-AACD-BD9D-F45AAF641DFD}"/>
          </ac:spMkLst>
        </pc:spChg>
        <pc:spChg chg="mod ord">
          <ac:chgData name="Kerry Adair" userId="bd88304f-e014-4026-992c-301a0817f52a" providerId="ADAL" clId="{B8281DAB-8C68-4025-B67C-A3336254CFDD}" dt="2022-09-07T09:31:32.741" v="13" actId="700"/>
          <ac:spMkLst>
            <pc:docMk/>
            <pc:sldMk cId="4135101229" sldId="263"/>
            <ac:spMk id="7" creationId="{8A883C79-0218-B327-267A-7BB146C9128F}"/>
          </ac:spMkLst>
        </pc:spChg>
        <pc:spChg chg="mod ord">
          <ac:chgData name="Kerry Adair" userId="bd88304f-e014-4026-992c-301a0817f52a" providerId="ADAL" clId="{B8281DAB-8C68-4025-B67C-A3336254CFDD}" dt="2022-09-07T09:31:57.493" v="15" actId="14100"/>
          <ac:spMkLst>
            <pc:docMk/>
            <pc:sldMk cId="4135101229" sldId="263"/>
            <ac:spMk id="8" creationId="{DF0EBC3F-4B87-0B30-8151-B7ED164D20A9}"/>
          </ac:spMkLst>
        </pc:spChg>
        <pc:spChg chg="mod ord">
          <ac:chgData name="Kerry Adair" userId="bd88304f-e014-4026-992c-301a0817f52a" providerId="ADAL" clId="{B8281DAB-8C68-4025-B67C-A3336254CFDD}" dt="2022-09-07T09:31:57.493" v="15" actId="14100"/>
          <ac:spMkLst>
            <pc:docMk/>
            <pc:sldMk cId="4135101229" sldId="263"/>
            <ac:spMk id="9" creationId="{343BD529-5C35-7682-664E-11E89D6FDA0E}"/>
          </ac:spMkLst>
        </pc:spChg>
        <pc:spChg chg="mod ord">
          <ac:chgData name="Kerry Adair" userId="bd88304f-e014-4026-992c-301a0817f52a" providerId="ADAL" clId="{B8281DAB-8C68-4025-B67C-A3336254CFDD}" dt="2022-09-07T09:31:32.741" v="13" actId="700"/>
          <ac:spMkLst>
            <pc:docMk/>
            <pc:sldMk cId="4135101229" sldId="263"/>
            <ac:spMk id="10" creationId="{C7D53B2A-30BA-6C0D-62EB-5DAD3694809A}"/>
          </ac:spMkLst>
        </pc:spChg>
        <pc:spChg chg="mod ord">
          <ac:chgData name="Kerry Adair" userId="bd88304f-e014-4026-992c-301a0817f52a" providerId="ADAL" clId="{B8281DAB-8C68-4025-B67C-A3336254CFDD}" dt="2022-09-07T09:31:32.741" v="13" actId="700"/>
          <ac:spMkLst>
            <pc:docMk/>
            <pc:sldMk cId="4135101229" sldId="263"/>
            <ac:spMk id="11" creationId="{1F4A5B5D-32AB-7F11-3CFB-0C64C44D62F4}"/>
          </ac:spMkLst>
        </pc:spChg>
        <pc:picChg chg="mod ord">
          <ac:chgData name="Kerry Adair" userId="bd88304f-e014-4026-992c-301a0817f52a" providerId="ADAL" clId="{B8281DAB-8C68-4025-B67C-A3336254CFDD}" dt="2022-09-07T09:31:32.741" v="13" actId="700"/>
          <ac:picMkLst>
            <pc:docMk/>
            <pc:sldMk cId="4135101229" sldId="263"/>
            <ac:picMk id="16" creationId="{252DB9B5-7D15-9BA0-3703-0D11C83F0C81}"/>
          </ac:picMkLst>
        </pc:picChg>
        <pc:picChg chg="mod ord">
          <ac:chgData name="Kerry Adair" userId="bd88304f-e014-4026-992c-301a0817f52a" providerId="ADAL" clId="{B8281DAB-8C68-4025-B67C-A3336254CFDD}" dt="2022-09-07T09:31:32.741" v="13" actId="700"/>
          <ac:picMkLst>
            <pc:docMk/>
            <pc:sldMk cId="4135101229" sldId="263"/>
            <ac:picMk id="18" creationId="{53A95CED-36FF-6EC9-6DA2-14DBB85F8BF3}"/>
          </ac:picMkLst>
        </pc:picChg>
        <pc:picChg chg="mod ord">
          <ac:chgData name="Kerry Adair" userId="bd88304f-e014-4026-992c-301a0817f52a" providerId="ADAL" clId="{B8281DAB-8C68-4025-B67C-A3336254CFDD}" dt="2022-09-07T09:31:32.741" v="13" actId="700"/>
          <ac:picMkLst>
            <pc:docMk/>
            <pc:sldMk cId="4135101229" sldId="263"/>
            <ac:picMk id="20" creationId="{A6019EEB-4830-9796-770A-64FD3C8F54DE}"/>
          </ac:picMkLst>
        </pc:picChg>
      </pc:sldChg>
      <pc:sldChg chg="modSp mod">
        <pc:chgData name="Kerry Adair" userId="bd88304f-e014-4026-992c-301a0817f52a" providerId="ADAL" clId="{B8281DAB-8C68-4025-B67C-A3336254CFDD}" dt="2022-09-07T09:57:25.865" v="177" actId="255"/>
        <pc:sldMkLst>
          <pc:docMk/>
          <pc:sldMk cId="2847495059" sldId="264"/>
        </pc:sldMkLst>
        <pc:spChg chg="mod">
          <ac:chgData name="Kerry Adair" userId="bd88304f-e014-4026-992c-301a0817f52a" providerId="ADAL" clId="{B8281DAB-8C68-4025-B67C-A3336254CFDD}" dt="2022-09-07T09:57:25.865" v="177" actId="255"/>
          <ac:spMkLst>
            <pc:docMk/>
            <pc:sldMk cId="2847495059" sldId="264"/>
            <ac:spMk id="2" creationId="{AC899D2A-ECBB-E9EE-686F-6ADA4355EC8E}"/>
          </ac:spMkLst>
        </pc:spChg>
      </pc:sldChg>
      <pc:sldChg chg="addSp delSp modSp mod modClrScheme chgLayout">
        <pc:chgData name="Kerry Adair" userId="bd88304f-e014-4026-992c-301a0817f52a" providerId="ADAL" clId="{B8281DAB-8C68-4025-B67C-A3336254CFDD}" dt="2022-09-07T09:42:54.553" v="75" actId="1076"/>
        <pc:sldMkLst>
          <pc:docMk/>
          <pc:sldMk cId="24401803" sldId="265"/>
        </pc:sldMkLst>
        <pc:spChg chg="mod ord">
          <ac:chgData name="Kerry Adair" userId="bd88304f-e014-4026-992c-301a0817f52a" providerId="ADAL" clId="{B8281DAB-8C68-4025-B67C-A3336254CFDD}" dt="2022-09-07T09:38:29.942" v="43" actId="700"/>
          <ac:spMkLst>
            <pc:docMk/>
            <pc:sldMk cId="24401803" sldId="265"/>
            <ac:spMk id="2" creationId="{6F891393-B18D-B63B-445B-850E207AF080}"/>
          </ac:spMkLst>
        </pc:spChg>
        <pc:spChg chg="mod ord">
          <ac:chgData name="Kerry Adair" userId="bd88304f-e014-4026-992c-301a0817f52a" providerId="ADAL" clId="{B8281DAB-8C68-4025-B67C-A3336254CFDD}" dt="2022-09-07T09:38:29.959" v="44" actId="27636"/>
          <ac:spMkLst>
            <pc:docMk/>
            <pc:sldMk cId="24401803" sldId="265"/>
            <ac:spMk id="3" creationId="{A913397B-53A5-AACD-BD9D-F45AAF641DFD}"/>
          </ac:spMkLst>
        </pc:spChg>
        <pc:spChg chg="mod ord">
          <ac:chgData name="Kerry Adair" userId="bd88304f-e014-4026-992c-301a0817f52a" providerId="ADAL" clId="{B8281DAB-8C68-4025-B67C-A3336254CFDD}" dt="2022-09-07T09:38:29.942" v="43" actId="700"/>
          <ac:spMkLst>
            <pc:docMk/>
            <pc:sldMk cId="24401803" sldId="265"/>
            <ac:spMk id="7" creationId="{F4BF7884-6693-564B-193A-692E614ACBA4}"/>
          </ac:spMkLst>
        </pc:spChg>
        <pc:spChg chg="mod ord">
          <ac:chgData name="Kerry Adair" userId="bd88304f-e014-4026-992c-301a0817f52a" providerId="ADAL" clId="{B8281DAB-8C68-4025-B67C-A3336254CFDD}" dt="2022-09-07T09:38:29.942" v="43" actId="700"/>
          <ac:spMkLst>
            <pc:docMk/>
            <pc:sldMk cId="24401803" sldId="265"/>
            <ac:spMk id="8" creationId="{8340FC51-129D-6186-137E-F3089FFCF3EE}"/>
          </ac:spMkLst>
        </pc:spChg>
        <pc:spChg chg="mod ord">
          <ac:chgData name="Kerry Adair" userId="bd88304f-e014-4026-992c-301a0817f52a" providerId="ADAL" clId="{B8281DAB-8C68-4025-B67C-A3336254CFDD}" dt="2022-09-07T09:38:29.942" v="43" actId="700"/>
          <ac:spMkLst>
            <pc:docMk/>
            <pc:sldMk cId="24401803" sldId="265"/>
            <ac:spMk id="9" creationId="{C4B1B9A4-A242-0683-A240-AA537813F136}"/>
          </ac:spMkLst>
        </pc:spChg>
        <pc:spChg chg="add del mod ord">
          <ac:chgData name="Kerry Adair" userId="bd88304f-e014-4026-992c-301a0817f52a" providerId="ADAL" clId="{B8281DAB-8C68-4025-B67C-A3336254CFDD}" dt="2022-09-07T09:38:29.942" v="43" actId="700"/>
          <ac:spMkLst>
            <pc:docMk/>
            <pc:sldMk cId="24401803" sldId="265"/>
            <ac:spMk id="10" creationId="{54EBC60B-0F7E-256C-3829-1981C60388A8}"/>
          </ac:spMkLst>
        </pc:spChg>
        <pc:spChg chg="add del mod ord">
          <ac:chgData name="Kerry Adair" userId="bd88304f-e014-4026-992c-301a0817f52a" providerId="ADAL" clId="{B8281DAB-8C68-4025-B67C-A3336254CFDD}" dt="2022-09-07T09:38:29.942" v="43" actId="700"/>
          <ac:spMkLst>
            <pc:docMk/>
            <pc:sldMk cId="24401803" sldId="265"/>
            <ac:spMk id="11" creationId="{FAC930DB-DD4D-0865-623B-5B25CF074689}"/>
          </ac:spMkLst>
        </pc:spChg>
        <pc:picChg chg="mod ord">
          <ac:chgData name="Kerry Adair" userId="bd88304f-e014-4026-992c-301a0817f52a" providerId="ADAL" clId="{B8281DAB-8C68-4025-B67C-A3336254CFDD}" dt="2022-09-07T09:42:54.553" v="75" actId="1076"/>
          <ac:picMkLst>
            <pc:docMk/>
            <pc:sldMk cId="24401803" sldId="265"/>
            <ac:picMk id="22" creationId="{89E8FD2C-8BCF-BC33-69A6-AEB98D4D1CC4}"/>
          </ac:picMkLst>
        </pc:picChg>
        <pc:picChg chg="mod ord">
          <ac:chgData name="Kerry Adair" userId="bd88304f-e014-4026-992c-301a0817f52a" providerId="ADAL" clId="{B8281DAB-8C68-4025-B67C-A3336254CFDD}" dt="2022-09-07T09:42:54.553" v="75" actId="1076"/>
          <ac:picMkLst>
            <pc:docMk/>
            <pc:sldMk cId="24401803" sldId="265"/>
            <ac:picMk id="26" creationId="{2E574A7A-EA87-5FBF-B49B-E523257DD89F}"/>
          </ac:picMkLst>
        </pc:picChg>
        <pc:picChg chg="mod ord">
          <ac:chgData name="Kerry Adair" userId="bd88304f-e014-4026-992c-301a0817f52a" providerId="ADAL" clId="{B8281DAB-8C68-4025-B67C-A3336254CFDD}" dt="2022-09-07T09:42:54.553" v="75" actId="1076"/>
          <ac:picMkLst>
            <pc:docMk/>
            <pc:sldMk cId="24401803" sldId="265"/>
            <ac:picMk id="30" creationId="{5C2CFC1C-3240-D548-62D5-5613AA7978B9}"/>
          </ac:picMkLst>
        </pc:picChg>
      </pc:sldChg>
      <pc:sldChg chg="modSp mod modClrScheme chgLayout">
        <pc:chgData name="Kerry Adair" userId="bd88304f-e014-4026-992c-301a0817f52a" providerId="ADAL" clId="{B8281DAB-8C68-4025-B67C-A3336254CFDD}" dt="2022-09-07T09:53:38.852" v="159" actId="1076"/>
        <pc:sldMkLst>
          <pc:docMk/>
          <pc:sldMk cId="1198438022" sldId="266"/>
        </pc:sldMkLst>
        <pc:spChg chg="mod ord">
          <ac:chgData name="Kerry Adair" userId="bd88304f-e014-4026-992c-301a0817f52a" providerId="ADAL" clId="{B8281DAB-8C68-4025-B67C-A3336254CFDD}" dt="2022-09-07T09:40:42.545" v="59" actId="700"/>
          <ac:spMkLst>
            <pc:docMk/>
            <pc:sldMk cId="1198438022" sldId="266"/>
            <ac:spMk id="2" creationId="{A1D0C52B-FDF2-F378-FFA2-9B36A8305325}"/>
          </ac:spMkLst>
        </pc:spChg>
        <pc:spChg chg="mod ord">
          <ac:chgData name="Kerry Adair" userId="bd88304f-e014-4026-992c-301a0817f52a" providerId="ADAL" clId="{B8281DAB-8C68-4025-B67C-A3336254CFDD}" dt="2022-09-07T09:42:04.709" v="68" actId="255"/>
          <ac:spMkLst>
            <pc:docMk/>
            <pc:sldMk cId="1198438022" sldId="266"/>
            <ac:spMk id="3" creationId="{A6322C48-D6A0-207F-04F0-9DDA56B3B2FC}"/>
          </ac:spMkLst>
        </pc:spChg>
        <pc:spChg chg="mod ord">
          <ac:chgData name="Kerry Adair" userId="bd88304f-e014-4026-992c-301a0817f52a" providerId="ADAL" clId="{B8281DAB-8C68-4025-B67C-A3336254CFDD}" dt="2022-09-07T09:42:09.333" v="69" actId="255"/>
          <ac:spMkLst>
            <pc:docMk/>
            <pc:sldMk cId="1198438022" sldId="266"/>
            <ac:spMk id="5" creationId="{D31F2807-4A34-134C-5465-DC0F6F467E81}"/>
          </ac:spMkLst>
        </pc:spChg>
        <pc:spChg chg="mod">
          <ac:chgData name="Kerry Adair" userId="bd88304f-e014-4026-992c-301a0817f52a" providerId="ADAL" clId="{B8281DAB-8C68-4025-B67C-A3336254CFDD}" dt="2022-09-07T09:53:28.412" v="156" actId="1076"/>
          <ac:spMkLst>
            <pc:docMk/>
            <pc:sldMk cId="1198438022" sldId="266"/>
            <ac:spMk id="6" creationId="{C03FB1BC-AA66-7DC9-3CA0-A28CDBAA1491}"/>
          </ac:spMkLst>
        </pc:spChg>
        <pc:spChg chg="mod">
          <ac:chgData name="Kerry Adair" userId="bd88304f-e014-4026-992c-301a0817f52a" providerId="ADAL" clId="{B8281DAB-8C68-4025-B67C-A3336254CFDD}" dt="2022-09-07T09:53:34.572" v="158" actId="1076"/>
          <ac:spMkLst>
            <pc:docMk/>
            <pc:sldMk cId="1198438022" sldId="266"/>
            <ac:spMk id="9" creationId="{BA4F4610-87FD-5558-EC75-07F15D555A29}"/>
          </ac:spMkLst>
        </pc:spChg>
        <pc:spChg chg="mod">
          <ac:chgData name="Kerry Adair" userId="bd88304f-e014-4026-992c-301a0817f52a" providerId="ADAL" clId="{B8281DAB-8C68-4025-B67C-A3336254CFDD}" dt="2022-09-07T09:53:38.852" v="159" actId="1076"/>
          <ac:spMkLst>
            <pc:docMk/>
            <pc:sldMk cId="1198438022" sldId="266"/>
            <ac:spMk id="10" creationId="{A138B3FD-2B7D-94B7-B6E3-123A8484CE61}"/>
          </ac:spMkLst>
        </pc:spChg>
        <pc:spChg chg="mod">
          <ac:chgData name="Kerry Adair" userId="bd88304f-e014-4026-992c-301a0817f52a" providerId="ADAL" clId="{B8281DAB-8C68-4025-B67C-A3336254CFDD}" dt="2022-09-07T09:53:19.116" v="154" actId="1076"/>
          <ac:spMkLst>
            <pc:docMk/>
            <pc:sldMk cId="1198438022" sldId="266"/>
            <ac:spMk id="11" creationId="{2F046590-82D8-1106-9A0A-CF5FB09B003B}"/>
          </ac:spMkLst>
        </pc:spChg>
        <pc:spChg chg="mod ord">
          <ac:chgData name="Kerry Adair" userId="bd88304f-e014-4026-992c-301a0817f52a" providerId="ADAL" clId="{B8281DAB-8C68-4025-B67C-A3336254CFDD}" dt="2022-09-07T09:40:42.545" v="59" actId="700"/>
          <ac:spMkLst>
            <pc:docMk/>
            <pc:sldMk cId="1198438022" sldId="266"/>
            <ac:spMk id="12" creationId="{DEF406FC-37F7-7F8A-B190-A1EE13EFD1F4}"/>
          </ac:spMkLst>
        </pc:spChg>
        <pc:spChg chg="mod ord">
          <ac:chgData name="Kerry Adair" userId="bd88304f-e014-4026-992c-301a0817f52a" providerId="ADAL" clId="{B8281DAB-8C68-4025-B67C-A3336254CFDD}" dt="2022-09-07T09:40:42.545" v="59" actId="700"/>
          <ac:spMkLst>
            <pc:docMk/>
            <pc:sldMk cId="1198438022" sldId="266"/>
            <ac:spMk id="13" creationId="{EDFCE202-4C1B-6AA0-4FAD-8E7CC01C4BFE}"/>
          </ac:spMkLst>
        </pc:spChg>
        <pc:spChg chg="mod ord">
          <ac:chgData name="Kerry Adair" userId="bd88304f-e014-4026-992c-301a0817f52a" providerId="ADAL" clId="{B8281DAB-8C68-4025-B67C-A3336254CFDD}" dt="2022-09-07T09:40:42.545" v="59" actId="700"/>
          <ac:spMkLst>
            <pc:docMk/>
            <pc:sldMk cId="1198438022" sldId="266"/>
            <ac:spMk id="14" creationId="{3EC67395-8A71-6126-F08F-A0E2592499E9}"/>
          </ac:spMkLst>
        </pc:spChg>
        <pc:spChg chg="mod">
          <ac:chgData name="Kerry Adair" userId="bd88304f-e014-4026-992c-301a0817f52a" providerId="ADAL" clId="{B8281DAB-8C68-4025-B67C-A3336254CFDD}" dt="2022-09-07T09:43:36.932" v="86" actId="1036"/>
          <ac:spMkLst>
            <pc:docMk/>
            <pc:sldMk cId="1198438022" sldId="266"/>
            <ac:spMk id="27" creationId="{53CFF25B-CB07-1561-B287-DA303DFA6B6B}"/>
          </ac:spMkLst>
        </pc:spChg>
        <pc:picChg chg="mod ord">
          <ac:chgData name="Kerry Adair" userId="bd88304f-e014-4026-992c-301a0817f52a" providerId="ADAL" clId="{B8281DAB-8C68-4025-B67C-A3336254CFDD}" dt="2022-09-07T09:41:47.977" v="66" actId="14100"/>
          <ac:picMkLst>
            <pc:docMk/>
            <pc:sldMk cId="1198438022" sldId="266"/>
            <ac:picMk id="31" creationId="{30F836E1-B115-4FEC-FC62-4D1A5053F5DE}"/>
          </ac:picMkLst>
        </pc:picChg>
        <pc:picChg chg="mod ord">
          <ac:chgData name="Kerry Adair" userId="bd88304f-e014-4026-992c-301a0817f52a" providerId="ADAL" clId="{B8281DAB-8C68-4025-B67C-A3336254CFDD}" dt="2022-09-07T09:43:17.688" v="76" actId="14100"/>
          <ac:picMkLst>
            <pc:docMk/>
            <pc:sldMk cId="1198438022" sldId="266"/>
            <ac:picMk id="37" creationId="{E6E4D7A8-B7A4-E42D-27CC-8791303B4008}"/>
          </ac:picMkLst>
        </pc:picChg>
      </pc:sldChg>
      <pc:sldChg chg="addSp delSp modSp mod modClrScheme chgLayout">
        <pc:chgData name="Kerry Adair" userId="bd88304f-e014-4026-992c-301a0817f52a" providerId="ADAL" clId="{B8281DAB-8C68-4025-B67C-A3336254CFDD}" dt="2022-09-07T10:01:28.793" v="197" actId="1076"/>
        <pc:sldMkLst>
          <pc:docMk/>
          <pc:sldMk cId="701899677" sldId="267"/>
        </pc:sldMkLst>
        <pc:spChg chg="mod ord">
          <ac:chgData name="Kerry Adair" userId="bd88304f-e014-4026-992c-301a0817f52a" providerId="ADAL" clId="{B8281DAB-8C68-4025-B67C-A3336254CFDD}" dt="2022-09-07T09:45:27.929" v="95" actId="700"/>
          <ac:spMkLst>
            <pc:docMk/>
            <pc:sldMk cId="701899677" sldId="267"/>
            <ac:spMk id="2" creationId="{5F88424B-F88A-7522-FDB4-7B9C3833D248}"/>
          </ac:spMkLst>
        </pc:spChg>
        <pc:spChg chg="del mod ord">
          <ac:chgData name="Kerry Adair" userId="bd88304f-e014-4026-992c-301a0817f52a" providerId="ADAL" clId="{B8281DAB-8C68-4025-B67C-A3336254CFDD}" dt="2022-09-07T09:46:16.107" v="109"/>
          <ac:spMkLst>
            <pc:docMk/>
            <pc:sldMk cId="701899677" sldId="267"/>
            <ac:spMk id="4" creationId="{E3072434-B10D-C4BB-1E0D-C923A7BF9CE4}"/>
          </ac:spMkLst>
        </pc:spChg>
        <pc:spChg chg="mod ord">
          <ac:chgData name="Kerry Adair" userId="bd88304f-e014-4026-992c-301a0817f52a" providerId="ADAL" clId="{B8281DAB-8C68-4025-B67C-A3336254CFDD}" dt="2022-09-07T09:45:27.929" v="95" actId="700"/>
          <ac:spMkLst>
            <pc:docMk/>
            <pc:sldMk cId="701899677" sldId="267"/>
            <ac:spMk id="6" creationId="{ECC33D97-AAED-4DEF-0922-0E4BE0EB5CEF}"/>
          </ac:spMkLst>
        </pc:spChg>
        <pc:spChg chg="mod ord">
          <ac:chgData name="Kerry Adair" userId="bd88304f-e014-4026-992c-301a0817f52a" providerId="ADAL" clId="{B8281DAB-8C68-4025-B67C-A3336254CFDD}" dt="2022-09-07T09:45:27.929" v="95" actId="700"/>
          <ac:spMkLst>
            <pc:docMk/>
            <pc:sldMk cId="701899677" sldId="267"/>
            <ac:spMk id="9" creationId="{2458DFAC-C884-D70D-3337-0DBF2B343AD3}"/>
          </ac:spMkLst>
        </pc:spChg>
        <pc:spChg chg="mod ord">
          <ac:chgData name="Kerry Adair" userId="bd88304f-e014-4026-992c-301a0817f52a" providerId="ADAL" clId="{B8281DAB-8C68-4025-B67C-A3336254CFDD}" dt="2022-09-07T09:45:27.929" v="95" actId="700"/>
          <ac:spMkLst>
            <pc:docMk/>
            <pc:sldMk cId="701899677" sldId="267"/>
            <ac:spMk id="10" creationId="{88637FD6-9B46-A2A1-D765-92CA890833FD}"/>
          </ac:spMkLst>
        </pc:spChg>
        <pc:spChg chg="add del mod ord">
          <ac:chgData name="Kerry Adair" userId="bd88304f-e014-4026-992c-301a0817f52a" providerId="ADAL" clId="{B8281DAB-8C68-4025-B67C-A3336254CFDD}" dt="2022-09-07T09:45:49.053" v="98"/>
          <ac:spMkLst>
            <pc:docMk/>
            <pc:sldMk cId="701899677" sldId="267"/>
            <ac:spMk id="11" creationId="{4CBF9DE6-671A-5492-77C6-BD6BF248789D}"/>
          </ac:spMkLst>
        </pc:spChg>
        <pc:spChg chg="add mod">
          <ac:chgData name="Kerry Adair" userId="bd88304f-e014-4026-992c-301a0817f52a" providerId="ADAL" clId="{B8281DAB-8C68-4025-B67C-A3336254CFDD}" dt="2022-09-07T10:00:49.320" v="195" actId="20577"/>
          <ac:spMkLst>
            <pc:docMk/>
            <pc:sldMk cId="701899677" sldId="267"/>
            <ac:spMk id="14" creationId="{5815D913-6483-1EA8-6F21-9CC7D721CEBE}"/>
          </ac:spMkLst>
        </pc:spChg>
        <pc:spChg chg="add del mod">
          <ac:chgData name="Kerry Adair" userId="bd88304f-e014-4026-992c-301a0817f52a" providerId="ADAL" clId="{B8281DAB-8C68-4025-B67C-A3336254CFDD}" dt="2022-09-07T09:46:24.545" v="111"/>
          <ac:spMkLst>
            <pc:docMk/>
            <pc:sldMk cId="701899677" sldId="267"/>
            <ac:spMk id="17" creationId="{8AA21C76-65E6-B83A-A7B4-A4377EB9D4F6}"/>
          </ac:spMkLst>
        </pc:spChg>
        <pc:picChg chg="del">
          <ac:chgData name="Kerry Adair" userId="bd88304f-e014-4026-992c-301a0817f52a" providerId="ADAL" clId="{B8281DAB-8C68-4025-B67C-A3336254CFDD}" dt="2022-09-07T09:46:21.888" v="110" actId="21"/>
          <ac:picMkLst>
            <pc:docMk/>
            <pc:sldMk cId="701899677" sldId="267"/>
            <ac:picMk id="8" creationId="{EF696192-53D3-59F0-300D-FA33673171D9}"/>
          </ac:picMkLst>
        </pc:picChg>
        <pc:picChg chg="del mod ord">
          <ac:chgData name="Kerry Adair" userId="bd88304f-e014-4026-992c-301a0817f52a" providerId="ADAL" clId="{B8281DAB-8C68-4025-B67C-A3336254CFDD}" dt="2022-09-07T09:45:41.361" v="97" actId="21"/>
          <ac:picMkLst>
            <pc:docMk/>
            <pc:sldMk cId="701899677" sldId="267"/>
            <ac:picMk id="13" creationId="{F94A8A08-C5BE-753A-67AA-AD3F2FB46368}"/>
          </ac:picMkLst>
        </pc:picChg>
        <pc:picChg chg="add del mod">
          <ac:chgData name="Kerry Adair" userId="bd88304f-e014-4026-992c-301a0817f52a" providerId="ADAL" clId="{B8281DAB-8C68-4025-B67C-A3336254CFDD}" dt="2022-09-07T09:46:13.041" v="108" actId="21"/>
          <ac:picMkLst>
            <pc:docMk/>
            <pc:sldMk cId="701899677" sldId="267"/>
            <ac:picMk id="15" creationId="{26E559E6-65E2-1536-20C8-3A31D484CA3B}"/>
          </ac:picMkLst>
        </pc:picChg>
        <pc:picChg chg="add mod">
          <ac:chgData name="Kerry Adair" userId="bd88304f-e014-4026-992c-301a0817f52a" providerId="ADAL" clId="{B8281DAB-8C68-4025-B67C-A3336254CFDD}" dt="2022-09-07T10:00:29.042" v="192" actId="1076"/>
          <ac:picMkLst>
            <pc:docMk/>
            <pc:sldMk cId="701899677" sldId="267"/>
            <ac:picMk id="18" creationId="{C3BC5221-C801-312C-38E8-FCF27062EB09}"/>
          </ac:picMkLst>
        </pc:picChg>
        <pc:picChg chg="add mod">
          <ac:chgData name="Kerry Adair" userId="bd88304f-e014-4026-992c-301a0817f52a" providerId="ADAL" clId="{B8281DAB-8C68-4025-B67C-A3336254CFDD}" dt="2022-09-07T10:00:29.042" v="192" actId="1076"/>
          <ac:picMkLst>
            <pc:docMk/>
            <pc:sldMk cId="701899677" sldId="267"/>
            <ac:picMk id="19" creationId="{35955454-2025-5228-E39D-47F293AA014B}"/>
          </ac:picMkLst>
        </pc:picChg>
        <pc:picChg chg="add mod">
          <ac:chgData name="Kerry Adair" userId="bd88304f-e014-4026-992c-301a0817f52a" providerId="ADAL" clId="{B8281DAB-8C68-4025-B67C-A3336254CFDD}" dt="2022-09-07T09:47:50.632" v="120" actId="1076"/>
          <ac:picMkLst>
            <pc:docMk/>
            <pc:sldMk cId="701899677" sldId="267"/>
            <ac:picMk id="21" creationId="{BC9FBE04-304B-ECD0-89FE-44B3B62A8E26}"/>
          </ac:picMkLst>
        </pc:picChg>
        <pc:picChg chg="mod ord">
          <ac:chgData name="Kerry Adair" userId="bd88304f-e014-4026-992c-301a0817f52a" providerId="ADAL" clId="{B8281DAB-8C68-4025-B67C-A3336254CFDD}" dt="2022-09-07T10:01:28.793" v="197" actId="1076"/>
          <ac:picMkLst>
            <pc:docMk/>
            <pc:sldMk cId="701899677" sldId="267"/>
            <ac:picMk id="22" creationId="{E2EC5B58-6AEB-F7DB-CA5B-413DE12E7EA5}"/>
          </ac:picMkLst>
        </pc:picChg>
      </pc:sldChg>
      <pc:sldChg chg="addSp delSp modSp mod chgLayout">
        <pc:chgData name="Kerry Adair" userId="bd88304f-e014-4026-992c-301a0817f52a" providerId="ADAL" clId="{B8281DAB-8C68-4025-B67C-A3336254CFDD}" dt="2022-09-07T09:54:46.515" v="166" actId="478"/>
        <pc:sldMkLst>
          <pc:docMk/>
          <pc:sldMk cId="4286317677" sldId="268"/>
        </pc:sldMkLst>
        <pc:spChg chg="mod ord">
          <ac:chgData name="Kerry Adair" userId="bd88304f-e014-4026-992c-301a0817f52a" providerId="ADAL" clId="{B8281DAB-8C68-4025-B67C-A3336254CFDD}" dt="2022-09-07T09:50:23.662" v="141" actId="115"/>
          <ac:spMkLst>
            <pc:docMk/>
            <pc:sldMk cId="4286317677" sldId="268"/>
            <ac:spMk id="2" creationId="{BCA5F821-1ABC-B037-DF2E-97F22579859A}"/>
          </ac:spMkLst>
        </pc:spChg>
        <pc:spChg chg="mod ord">
          <ac:chgData name="Kerry Adair" userId="bd88304f-e014-4026-992c-301a0817f52a" providerId="ADAL" clId="{B8281DAB-8C68-4025-B67C-A3336254CFDD}" dt="2022-09-07T09:49:14.149" v="129" actId="700"/>
          <ac:spMkLst>
            <pc:docMk/>
            <pc:sldMk cId="4286317677" sldId="268"/>
            <ac:spMk id="5" creationId="{0AF3262B-4B27-48ED-0BAC-AD1BAC0E62AD}"/>
          </ac:spMkLst>
        </pc:spChg>
        <pc:spChg chg="mod ord">
          <ac:chgData name="Kerry Adair" userId="bd88304f-e014-4026-992c-301a0817f52a" providerId="ADAL" clId="{B8281DAB-8C68-4025-B67C-A3336254CFDD}" dt="2022-09-07T09:49:14.149" v="129" actId="700"/>
          <ac:spMkLst>
            <pc:docMk/>
            <pc:sldMk cId="4286317677" sldId="268"/>
            <ac:spMk id="7" creationId="{9533EEC1-3601-4203-78A5-ED19F4ED9E85}"/>
          </ac:spMkLst>
        </pc:spChg>
        <pc:spChg chg="mod ord">
          <ac:chgData name="Kerry Adair" userId="bd88304f-e014-4026-992c-301a0817f52a" providerId="ADAL" clId="{B8281DAB-8C68-4025-B67C-A3336254CFDD}" dt="2022-09-07T09:50:13.774" v="140" actId="14100"/>
          <ac:spMkLst>
            <pc:docMk/>
            <pc:sldMk cId="4286317677" sldId="268"/>
            <ac:spMk id="8" creationId="{3B523231-DED1-31DC-FA56-F1DAE3B7A992}"/>
          </ac:spMkLst>
        </pc:spChg>
        <pc:spChg chg="mod ord">
          <ac:chgData name="Kerry Adair" userId="bd88304f-e014-4026-992c-301a0817f52a" providerId="ADAL" clId="{B8281DAB-8C68-4025-B67C-A3336254CFDD}" dt="2022-09-07T09:49:14.149" v="129" actId="700"/>
          <ac:spMkLst>
            <pc:docMk/>
            <pc:sldMk cId="4286317677" sldId="268"/>
            <ac:spMk id="10" creationId="{A1992395-B06E-3E08-3320-8A25B91BCF7C}"/>
          </ac:spMkLst>
        </pc:spChg>
        <pc:spChg chg="mod ord">
          <ac:chgData name="Kerry Adair" userId="bd88304f-e014-4026-992c-301a0817f52a" providerId="ADAL" clId="{B8281DAB-8C68-4025-B67C-A3336254CFDD}" dt="2022-09-07T09:49:14.149" v="129" actId="700"/>
          <ac:spMkLst>
            <pc:docMk/>
            <pc:sldMk cId="4286317677" sldId="268"/>
            <ac:spMk id="11" creationId="{83B1CE43-868F-1579-48A2-0BA64D3AEC65}"/>
          </ac:spMkLst>
        </pc:spChg>
        <pc:spChg chg="add del mod ord">
          <ac:chgData name="Kerry Adair" userId="bd88304f-e014-4026-992c-301a0817f52a" providerId="ADAL" clId="{B8281DAB-8C68-4025-B67C-A3336254CFDD}" dt="2022-09-07T09:54:46.515" v="166" actId="478"/>
          <ac:spMkLst>
            <pc:docMk/>
            <pc:sldMk cId="4286317677" sldId="268"/>
            <ac:spMk id="12" creationId="{E881DBA6-4E3D-A364-58A9-5584BB34BA36}"/>
          </ac:spMkLst>
        </pc:spChg>
        <pc:picChg chg="add del mod">
          <ac:chgData name="Kerry Adair" userId="bd88304f-e014-4026-992c-301a0817f52a" providerId="ADAL" clId="{B8281DAB-8C68-4025-B67C-A3336254CFDD}" dt="2022-09-07T09:54:40.341" v="165" actId="21"/>
          <ac:picMkLst>
            <pc:docMk/>
            <pc:sldMk cId="4286317677" sldId="268"/>
            <ac:picMk id="9" creationId="{B8FD6503-D546-9C24-4574-EF88161E0089}"/>
          </ac:picMkLst>
        </pc:picChg>
        <pc:picChg chg="add del mod">
          <ac:chgData name="Kerry Adair" userId="bd88304f-e014-4026-992c-301a0817f52a" providerId="ADAL" clId="{B8281DAB-8C68-4025-B67C-A3336254CFDD}" dt="2022-09-07T09:54:06.606" v="162"/>
          <ac:picMkLst>
            <pc:docMk/>
            <pc:sldMk cId="4286317677" sldId="268"/>
            <ac:picMk id="13" creationId="{9CBA6186-62F0-FB5F-DFE1-AA0D4D07FC6B}"/>
          </ac:picMkLst>
        </pc:picChg>
        <pc:picChg chg="add del mod">
          <ac:chgData name="Kerry Adair" userId="bd88304f-e014-4026-992c-301a0817f52a" providerId="ADAL" clId="{B8281DAB-8C68-4025-B67C-A3336254CFDD}" dt="2022-09-07T09:54:39.757" v="164"/>
          <ac:picMkLst>
            <pc:docMk/>
            <pc:sldMk cId="4286317677" sldId="268"/>
            <ac:picMk id="14" creationId="{A4D245E4-14F8-2953-104B-D6B879331690}"/>
          </ac:picMkLst>
        </pc:picChg>
      </pc:sldChg>
      <pc:sldChg chg="modSp mod chgLayout">
        <pc:chgData name="Kerry Adair" userId="bd88304f-e014-4026-992c-301a0817f52a" providerId="ADAL" clId="{B8281DAB-8C68-4025-B67C-A3336254CFDD}" dt="2022-09-07T09:55:23.611" v="169" actId="1076"/>
        <pc:sldMkLst>
          <pc:docMk/>
          <pc:sldMk cId="200674335" sldId="269"/>
        </pc:sldMkLst>
        <pc:spChg chg="mod ord">
          <ac:chgData name="Kerry Adair" userId="bd88304f-e014-4026-992c-301a0817f52a" providerId="ADAL" clId="{B8281DAB-8C68-4025-B67C-A3336254CFDD}" dt="2022-09-07T09:50:56.320" v="142" actId="700"/>
          <ac:spMkLst>
            <pc:docMk/>
            <pc:sldMk cId="200674335" sldId="269"/>
            <ac:spMk id="2" creationId="{A238AF8A-AFF7-20D0-2438-A1A6F5BA8A7B}"/>
          </ac:spMkLst>
        </pc:spChg>
        <pc:spChg chg="mod ord">
          <ac:chgData name="Kerry Adair" userId="bd88304f-e014-4026-992c-301a0817f52a" providerId="ADAL" clId="{B8281DAB-8C68-4025-B67C-A3336254CFDD}" dt="2022-09-07T09:51:48.854" v="149" actId="14100"/>
          <ac:spMkLst>
            <pc:docMk/>
            <pc:sldMk cId="200674335" sldId="269"/>
            <ac:spMk id="3" creationId="{FFE1BDEC-2AD9-C855-5986-64C5E0BC0693}"/>
          </ac:spMkLst>
        </pc:spChg>
        <pc:spChg chg="mod">
          <ac:chgData name="Kerry Adair" userId="bd88304f-e014-4026-992c-301a0817f52a" providerId="ADAL" clId="{B8281DAB-8C68-4025-B67C-A3336254CFDD}" dt="2022-09-07T09:55:06.804" v="167" actId="1076"/>
          <ac:spMkLst>
            <pc:docMk/>
            <pc:sldMk cId="200674335" sldId="269"/>
            <ac:spMk id="4" creationId="{FDEA8286-18EF-D707-E227-360CDA151758}"/>
          </ac:spMkLst>
        </pc:spChg>
        <pc:spChg chg="mod">
          <ac:chgData name="Kerry Adair" userId="bd88304f-e014-4026-992c-301a0817f52a" providerId="ADAL" clId="{B8281DAB-8C68-4025-B67C-A3336254CFDD}" dt="2022-09-07T09:55:13.964" v="168" actId="1076"/>
          <ac:spMkLst>
            <pc:docMk/>
            <pc:sldMk cId="200674335" sldId="269"/>
            <ac:spMk id="5" creationId="{68F16504-ED7B-DF6C-DF8E-3BF5CEFE3074}"/>
          </ac:spMkLst>
        </pc:spChg>
        <pc:spChg chg="mod">
          <ac:chgData name="Kerry Adair" userId="bd88304f-e014-4026-992c-301a0817f52a" providerId="ADAL" clId="{B8281DAB-8C68-4025-B67C-A3336254CFDD}" dt="2022-09-07T09:55:23.611" v="169" actId="1076"/>
          <ac:spMkLst>
            <pc:docMk/>
            <pc:sldMk cId="200674335" sldId="269"/>
            <ac:spMk id="6" creationId="{3E10E606-8E05-B5E2-DB14-8A8541012ECD}"/>
          </ac:spMkLst>
        </pc:spChg>
        <pc:spChg chg="mod ord">
          <ac:chgData name="Kerry Adair" userId="bd88304f-e014-4026-992c-301a0817f52a" providerId="ADAL" clId="{B8281DAB-8C68-4025-B67C-A3336254CFDD}" dt="2022-09-07T09:50:56.320" v="142" actId="700"/>
          <ac:spMkLst>
            <pc:docMk/>
            <pc:sldMk cId="200674335" sldId="269"/>
            <ac:spMk id="11" creationId="{4E32007C-9A97-BD69-EDE5-6DB12FD7E357}"/>
          </ac:spMkLst>
        </pc:spChg>
        <pc:spChg chg="mod ord">
          <ac:chgData name="Kerry Adair" userId="bd88304f-e014-4026-992c-301a0817f52a" providerId="ADAL" clId="{B8281DAB-8C68-4025-B67C-A3336254CFDD}" dt="2022-09-07T09:50:56.320" v="142" actId="700"/>
          <ac:spMkLst>
            <pc:docMk/>
            <pc:sldMk cId="200674335" sldId="269"/>
            <ac:spMk id="12" creationId="{85279820-CB61-D886-42F4-D8F9A1D77EA9}"/>
          </ac:spMkLst>
        </pc:spChg>
        <pc:spChg chg="mod ord">
          <ac:chgData name="Kerry Adair" userId="bd88304f-e014-4026-992c-301a0817f52a" providerId="ADAL" clId="{B8281DAB-8C68-4025-B67C-A3336254CFDD}" dt="2022-09-07T09:50:56.320" v="142" actId="700"/>
          <ac:spMkLst>
            <pc:docMk/>
            <pc:sldMk cId="200674335" sldId="269"/>
            <ac:spMk id="13" creationId="{277DD6EC-5917-0317-A7EE-365B87E7F3F8}"/>
          </ac:spMkLst>
        </pc:spChg>
        <pc:spChg chg="mod ord">
          <ac:chgData name="Kerry Adair" userId="bd88304f-e014-4026-992c-301a0817f52a" providerId="ADAL" clId="{B8281DAB-8C68-4025-B67C-A3336254CFDD}" dt="2022-09-07T09:51:48.854" v="149" actId="14100"/>
          <ac:spMkLst>
            <pc:docMk/>
            <pc:sldMk cId="200674335" sldId="269"/>
            <ac:spMk id="14" creationId="{7FC618FC-05DE-4530-4BF6-F5A15643BE07}"/>
          </ac:spMkLst>
        </pc:spChg>
        <pc:spChg chg="mod ord">
          <ac:chgData name="Kerry Adair" userId="bd88304f-e014-4026-992c-301a0817f52a" providerId="ADAL" clId="{B8281DAB-8C68-4025-B67C-A3336254CFDD}" dt="2022-09-07T09:51:48.854" v="149" actId="14100"/>
          <ac:spMkLst>
            <pc:docMk/>
            <pc:sldMk cId="200674335" sldId="269"/>
            <ac:spMk id="15" creationId="{3FCCFEA9-3972-4EAB-896E-CE4C6E4F342C}"/>
          </ac:spMkLst>
        </pc:spChg>
        <pc:picChg chg="mod ord">
          <ac:chgData name="Kerry Adair" userId="bd88304f-e014-4026-992c-301a0817f52a" providerId="ADAL" clId="{B8281DAB-8C68-4025-B67C-A3336254CFDD}" dt="2022-09-07T09:51:37.325" v="148" actId="14100"/>
          <ac:picMkLst>
            <pc:docMk/>
            <pc:sldMk cId="200674335" sldId="269"/>
            <ac:picMk id="10" creationId="{B35D0440-B644-741A-AF49-F0D9C6508216}"/>
          </ac:picMkLst>
        </pc:picChg>
        <pc:picChg chg="mod ord">
          <ac:chgData name="Kerry Adair" userId="bd88304f-e014-4026-992c-301a0817f52a" providerId="ADAL" clId="{B8281DAB-8C68-4025-B67C-A3336254CFDD}" dt="2022-09-07T09:51:27.084" v="147" actId="14100"/>
          <ac:picMkLst>
            <pc:docMk/>
            <pc:sldMk cId="200674335" sldId="269"/>
            <ac:picMk id="23" creationId="{528D352E-A8AA-79FA-5A1F-1A98B2DAC357}"/>
          </ac:picMkLst>
        </pc:picChg>
        <pc:picChg chg="mod ord">
          <ac:chgData name="Kerry Adair" userId="bd88304f-e014-4026-992c-301a0817f52a" providerId="ADAL" clId="{B8281DAB-8C68-4025-B67C-A3336254CFDD}" dt="2022-09-07T09:52:11.238" v="150" actId="1076"/>
          <ac:picMkLst>
            <pc:docMk/>
            <pc:sldMk cId="200674335" sldId="269"/>
            <ac:picMk id="25" creationId="{EF1A55FC-7551-49DE-3163-B3A875FB91AD}"/>
          </ac:picMkLst>
        </pc:picChg>
      </pc:sldChg>
      <pc:sldChg chg="modSp mod modClrScheme chgLayout">
        <pc:chgData name="Kerry Adair" userId="bd88304f-e014-4026-992c-301a0817f52a" providerId="ADAL" clId="{B8281DAB-8C68-4025-B67C-A3336254CFDD}" dt="2022-09-07T10:01:45.049" v="199" actId="14100"/>
        <pc:sldMkLst>
          <pc:docMk/>
          <pc:sldMk cId="2417009130" sldId="271"/>
        </pc:sldMkLst>
        <pc:spChg chg="mod ord">
          <ac:chgData name="Kerry Adair" userId="bd88304f-e014-4026-992c-301a0817f52a" providerId="ADAL" clId="{B8281DAB-8C68-4025-B67C-A3336254CFDD}" dt="2022-09-07T09:55:40.196" v="170" actId="700"/>
          <ac:spMkLst>
            <pc:docMk/>
            <pc:sldMk cId="2417009130" sldId="271"/>
            <ac:spMk id="2" creationId="{A238AF8A-AFF7-20D0-2438-A1A6F5BA8A7B}"/>
          </ac:spMkLst>
        </pc:spChg>
        <pc:spChg chg="mod ord">
          <ac:chgData name="Kerry Adair" userId="bd88304f-e014-4026-992c-301a0817f52a" providerId="ADAL" clId="{B8281DAB-8C68-4025-B67C-A3336254CFDD}" dt="2022-09-07T09:55:40.196" v="170" actId="700"/>
          <ac:spMkLst>
            <pc:docMk/>
            <pc:sldMk cId="2417009130" sldId="271"/>
            <ac:spMk id="3" creationId="{09E33E69-7086-2195-3608-7BB86DEEC97E}"/>
          </ac:spMkLst>
        </pc:spChg>
        <pc:spChg chg="mod ord">
          <ac:chgData name="Kerry Adair" userId="bd88304f-e014-4026-992c-301a0817f52a" providerId="ADAL" clId="{B8281DAB-8C68-4025-B67C-A3336254CFDD}" dt="2022-09-07T10:01:45.049" v="199" actId="14100"/>
          <ac:spMkLst>
            <pc:docMk/>
            <pc:sldMk cId="2417009130" sldId="271"/>
            <ac:spMk id="4" creationId="{BF51C9D4-634D-6F62-68E1-2AAF40811B1E}"/>
          </ac:spMkLst>
        </pc:spChg>
        <pc:spChg chg="mod ord">
          <ac:chgData name="Kerry Adair" userId="bd88304f-e014-4026-992c-301a0817f52a" providerId="ADAL" clId="{B8281DAB-8C68-4025-B67C-A3336254CFDD}" dt="2022-09-07T09:55:40.196" v="170" actId="700"/>
          <ac:spMkLst>
            <pc:docMk/>
            <pc:sldMk cId="2417009130" sldId="271"/>
            <ac:spMk id="6" creationId="{D2A30DC8-39D8-75AF-2DA1-5E4DD42BF1B9}"/>
          </ac:spMkLst>
        </pc:spChg>
        <pc:spChg chg="mod ord">
          <ac:chgData name="Kerry Adair" userId="bd88304f-e014-4026-992c-301a0817f52a" providerId="ADAL" clId="{B8281DAB-8C68-4025-B67C-A3336254CFDD}" dt="2022-09-07T09:55:40.196" v="170" actId="700"/>
          <ac:spMkLst>
            <pc:docMk/>
            <pc:sldMk cId="2417009130" sldId="271"/>
            <ac:spMk id="8" creationId="{DF1BC6F6-40E2-C4DA-37BA-770E55C462A7}"/>
          </ac:spMkLst>
        </pc:spChg>
        <pc:spChg chg="mod">
          <ac:chgData name="Kerry Adair" userId="bd88304f-e014-4026-992c-301a0817f52a" providerId="ADAL" clId="{B8281DAB-8C68-4025-B67C-A3336254CFDD}" dt="2022-09-07T09:55:55.891" v="173" actId="1076"/>
          <ac:spMkLst>
            <pc:docMk/>
            <pc:sldMk cId="2417009130" sldId="271"/>
            <ac:spMk id="19" creationId="{4E0D12AE-5607-487C-C9F8-335D672F7041}"/>
          </ac:spMkLst>
        </pc:spChg>
        <pc:picChg chg="mod ord">
          <ac:chgData name="Kerry Adair" userId="bd88304f-e014-4026-992c-301a0817f52a" providerId="ADAL" clId="{B8281DAB-8C68-4025-B67C-A3336254CFDD}" dt="2022-09-07T09:55:52.316" v="172" actId="14100"/>
          <ac:picMkLst>
            <pc:docMk/>
            <pc:sldMk cId="2417009130" sldId="271"/>
            <ac:picMk id="18" creationId="{B11A7EEC-6814-05A6-A154-D307440B7FE9}"/>
          </ac:picMkLst>
        </pc:picChg>
      </pc:sldChg>
      <pc:sldChg chg="modSp mod modClrScheme chgLayout">
        <pc:chgData name="Kerry Adair" userId="bd88304f-e014-4026-992c-301a0817f52a" providerId="ADAL" clId="{B8281DAB-8C68-4025-B67C-A3336254CFDD}" dt="2022-09-07T10:25:46.927" v="362" actId="14100"/>
        <pc:sldMkLst>
          <pc:docMk/>
          <pc:sldMk cId="1771630231" sldId="272"/>
        </pc:sldMkLst>
        <pc:spChg chg="mod ord">
          <ac:chgData name="Kerry Adair" userId="bd88304f-e014-4026-992c-301a0817f52a" providerId="ADAL" clId="{B8281DAB-8C68-4025-B67C-A3336254CFDD}" dt="2022-09-07T09:58:03.395" v="180" actId="700"/>
          <ac:spMkLst>
            <pc:docMk/>
            <pc:sldMk cId="1771630231" sldId="272"/>
            <ac:spMk id="2" creationId="{A238AF8A-AFF7-20D0-2438-A1A6F5BA8A7B}"/>
          </ac:spMkLst>
        </pc:spChg>
        <pc:spChg chg="mod ord">
          <ac:chgData name="Kerry Adair" userId="bd88304f-e014-4026-992c-301a0817f52a" providerId="ADAL" clId="{B8281DAB-8C68-4025-B67C-A3336254CFDD}" dt="2022-09-07T10:25:46.927" v="362" actId="14100"/>
          <ac:spMkLst>
            <pc:docMk/>
            <pc:sldMk cId="1771630231" sldId="272"/>
            <ac:spMk id="4" creationId="{BF51C9D4-634D-6F62-68E1-2AAF40811B1E}"/>
          </ac:spMkLst>
        </pc:spChg>
        <pc:spChg chg="mod">
          <ac:chgData name="Kerry Adair" userId="bd88304f-e014-4026-992c-301a0817f52a" providerId="ADAL" clId="{B8281DAB-8C68-4025-B67C-A3336254CFDD}" dt="2022-09-07T09:59:45.019" v="188" actId="1076"/>
          <ac:spMkLst>
            <pc:docMk/>
            <pc:sldMk cId="1771630231" sldId="272"/>
            <ac:spMk id="5" creationId="{FF52F83B-65AD-C31D-D880-8C9D043D73BB}"/>
          </ac:spMkLst>
        </pc:spChg>
        <pc:spChg chg="mod ord">
          <ac:chgData name="Kerry Adair" userId="bd88304f-e014-4026-992c-301a0817f52a" providerId="ADAL" clId="{B8281DAB-8C68-4025-B67C-A3336254CFDD}" dt="2022-09-07T09:58:03.395" v="180" actId="700"/>
          <ac:spMkLst>
            <pc:docMk/>
            <pc:sldMk cId="1771630231" sldId="272"/>
            <ac:spMk id="8" creationId="{4AD58AF5-D743-0678-0488-3212F7F1B15F}"/>
          </ac:spMkLst>
        </pc:spChg>
        <pc:spChg chg="mod">
          <ac:chgData name="Kerry Adair" userId="bd88304f-e014-4026-992c-301a0817f52a" providerId="ADAL" clId="{B8281DAB-8C68-4025-B67C-A3336254CFDD}" dt="2022-09-07T09:59:53.018" v="189" actId="1076"/>
          <ac:spMkLst>
            <pc:docMk/>
            <pc:sldMk cId="1771630231" sldId="272"/>
            <ac:spMk id="10" creationId="{736BB04B-9F13-87B4-2B49-E83F9884B92D}"/>
          </ac:spMkLst>
        </pc:spChg>
        <pc:spChg chg="mod ord">
          <ac:chgData name="Kerry Adair" userId="bd88304f-e014-4026-992c-301a0817f52a" providerId="ADAL" clId="{B8281DAB-8C68-4025-B67C-A3336254CFDD}" dt="2022-09-07T09:58:03.395" v="180" actId="700"/>
          <ac:spMkLst>
            <pc:docMk/>
            <pc:sldMk cId="1771630231" sldId="272"/>
            <ac:spMk id="11" creationId="{97DAD04D-44CF-E546-D3E0-9BC1A3DF9478}"/>
          </ac:spMkLst>
        </pc:spChg>
        <pc:spChg chg="mod ord">
          <ac:chgData name="Kerry Adair" userId="bd88304f-e014-4026-992c-301a0817f52a" providerId="ADAL" clId="{B8281DAB-8C68-4025-B67C-A3336254CFDD}" dt="2022-09-07T09:58:03.395" v="180" actId="700"/>
          <ac:spMkLst>
            <pc:docMk/>
            <pc:sldMk cId="1771630231" sldId="272"/>
            <ac:spMk id="12" creationId="{09FDEA01-33D9-7FE3-9CE0-8FB97B9DC1D8}"/>
          </ac:spMkLst>
        </pc:spChg>
        <pc:picChg chg="mod ord">
          <ac:chgData name="Kerry Adair" userId="bd88304f-e014-4026-992c-301a0817f52a" providerId="ADAL" clId="{B8281DAB-8C68-4025-B67C-A3336254CFDD}" dt="2022-09-07T09:59:26.642" v="186" actId="1076"/>
          <ac:picMkLst>
            <pc:docMk/>
            <pc:sldMk cId="1771630231" sldId="272"/>
            <ac:picMk id="6" creationId="{2DB9A96A-1FEA-A002-64BB-60EBCC1B3DFF}"/>
          </ac:picMkLst>
        </pc:picChg>
      </pc:sldChg>
      <pc:sldChg chg="modSp mod modClrScheme chgLayout">
        <pc:chgData name="Kerry Adair" userId="bd88304f-e014-4026-992c-301a0817f52a" providerId="ADAL" clId="{B8281DAB-8C68-4025-B67C-A3336254CFDD}" dt="2022-09-07T10:07:53.103" v="248" actId="14100"/>
        <pc:sldMkLst>
          <pc:docMk/>
          <pc:sldMk cId="3307842128" sldId="273"/>
        </pc:sldMkLst>
        <pc:spChg chg="mod ord">
          <ac:chgData name="Kerry Adair" userId="bd88304f-e014-4026-992c-301a0817f52a" providerId="ADAL" clId="{B8281DAB-8C68-4025-B67C-A3336254CFDD}" dt="2022-09-07T10:03:47.500" v="214" actId="700"/>
          <ac:spMkLst>
            <pc:docMk/>
            <pc:sldMk cId="3307842128" sldId="273"/>
            <ac:spMk id="2" creationId="{A1D0C52B-FDF2-F378-FFA2-9B36A8305325}"/>
          </ac:spMkLst>
        </pc:spChg>
        <pc:spChg chg="mod ord">
          <ac:chgData name="Kerry Adair" userId="bd88304f-e014-4026-992c-301a0817f52a" providerId="ADAL" clId="{B8281DAB-8C68-4025-B67C-A3336254CFDD}" dt="2022-09-07T10:03:47.500" v="214" actId="700"/>
          <ac:spMkLst>
            <pc:docMk/>
            <pc:sldMk cId="3307842128" sldId="273"/>
            <ac:spMk id="3" creationId="{A6322C48-D6A0-207F-04F0-9DDA56B3B2FC}"/>
          </ac:spMkLst>
        </pc:spChg>
        <pc:spChg chg="mod ord">
          <ac:chgData name="Kerry Adair" userId="bd88304f-e014-4026-992c-301a0817f52a" providerId="ADAL" clId="{B8281DAB-8C68-4025-B67C-A3336254CFDD}" dt="2022-09-07T10:03:47.500" v="214" actId="700"/>
          <ac:spMkLst>
            <pc:docMk/>
            <pc:sldMk cId="3307842128" sldId="273"/>
            <ac:spMk id="5" creationId="{0BCDC188-A627-77C9-3107-081631CB5AF8}"/>
          </ac:spMkLst>
        </pc:spChg>
        <pc:spChg chg="mod ord">
          <ac:chgData name="Kerry Adair" userId="bd88304f-e014-4026-992c-301a0817f52a" providerId="ADAL" clId="{B8281DAB-8C68-4025-B67C-A3336254CFDD}" dt="2022-09-07T10:03:47.500" v="214" actId="700"/>
          <ac:spMkLst>
            <pc:docMk/>
            <pc:sldMk cId="3307842128" sldId="273"/>
            <ac:spMk id="6" creationId="{52B11FAB-2C21-18D4-82DD-773EB60FDAB5}"/>
          </ac:spMkLst>
        </pc:spChg>
        <pc:spChg chg="mod ord">
          <ac:chgData name="Kerry Adair" userId="bd88304f-e014-4026-992c-301a0817f52a" providerId="ADAL" clId="{B8281DAB-8C68-4025-B67C-A3336254CFDD}" dt="2022-09-07T10:03:47.500" v="214" actId="700"/>
          <ac:spMkLst>
            <pc:docMk/>
            <pc:sldMk cId="3307842128" sldId="273"/>
            <ac:spMk id="8" creationId="{4617157E-888C-10CD-D2A8-2AEB3BDA2214}"/>
          </ac:spMkLst>
        </pc:spChg>
        <pc:spChg chg="mod ord">
          <ac:chgData name="Kerry Adair" userId="bd88304f-e014-4026-992c-301a0817f52a" providerId="ADAL" clId="{B8281DAB-8C68-4025-B67C-A3336254CFDD}" dt="2022-09-07T10:07:07.456" v="242" actId="14100"/>
          <ac:spMkLst>
            <pc:docMk/>
            <pc:sldMk cId="3307842128" sldId="273"/>
            <ac:spMk id="26" creationId="{BFE3CC27-5B4C-150C-3720-2CC9DEACE392}"/>
          </ac:spMkLst>
        </pc:spChg>
        <pc:spChg chg="mod ord">
          <ac:chgData name="Kerry Adair" userId="bd88304f-e014-4026-992c-301a0817f52a" providerId="ADAL" clId="{B8281DAB-8C68-4025-B67C-A3336254CFDD}" dt="2022-09-07T10:07:53.103" v="248" actId="14100"/>
          <ac:spMkLst>
            <pc:docMk/>
            <pc:sldMk cId="3307842128" sldId="273"/>
            <ac:spMk id="28" creationId="{6248B25F-DD5B-4B68-96D3-8C16748029B6}"/>
          </ac:spMkLst>
        </pc:spChg>
        <pc:spChg chg="mod">
          <ac:chgData name="Kerry Adair" userId="bd88304f-e014-4026-992c-301a0817f52a" providerId="ADAL" clId="{B8281DAB-8C68-4025-B67C-A3336254CFDD}" dt="2022-09-07T10:06:45.384" v="239" actId="1076"/>
          <ac:spMkLst>
            <pc:docMk/>
            <pc:sldMk cId="3307842128" sldId="273"/>
            <ac:spMk id="49" creationId="{54C99471-2F7F-A01F-09D1-EADD7AB647B8}"/>
          </ac:spMkLst>
        </pc:spChg>
        <pc:spChg chg="mod">
          <ac:chgData name="Kerry Adair" userId="bd88304f-e014-4026-992c-301a0817f52a" providerId="ADAL" clId="{B8281DAB-8C68-4025-B67C-A3336254CFDD}" dt="2022-09-07T10:06:54.608" v="240" actId="1076"/>
          <ac:spMkLst>
            <pc:docMk/>
            <pc:sldMk cId="3307842128" sldId="273"/>
            <ac:spMk id="50" creationId="{1A24AB89-BAFE-EE6F-1210-FF921D9AFBCC}"/>
          </ac:spMkLst>
        </pc:spChg>
        <pc:spChg chg="mod">
          <ac:chgData name="Kerry Adair" userId="bd88304f-e014-4026-992c-301a0817f52a" providerId="ADAL" clId="{B8281DAB-8C68-4025-B67C-A3336254CFDD}" dt="2022-09-07T10:07:00.599" v="241" actId="1076"/>
          <ac:spMkLst>
            <pc:docMk/>
            <pc:sldMk cId="3307842128" sldId="273"/>
            <ac:spMk id="51" creationId="{53331EBA-CB0E-EE12-A99C-66AE8E4AE57E}"/>
          </ac:spMkLst>
        </pc:spChg>
        <pc:spChg chg="mod">
          <ac:chgData name="Kerry Adair" userId="bd88304f-e014-4026-992c-301a0817f52a" providerId="ADAL" clId="{B8281DAB-8C68-4025-B67C-A3336254CFDD}" dt="2022-09-07T10:06:38.151" v="238" actId="1076"/>
          <ac:spMkLst>
            <pc:docMk/>
            <pc:sldMk cId="3307842128" sldId="273"/>
            <ac:spMk id="52" creationId="{56C987BF-5F5E-2892-ADC5-C68AD3543F05}"/>
          </ac:spMkLst>
        </pc:spChg>
        <pc:picChg chg="mod">
          <ac:chgData name="Kerry Adair" userId="bd88304f-e014-4026-992c-301a0817f52a" providerId="ADAL" clId="{B8281DAB-8C68-4025-B67C-A3336254CFDD}" dt="2022-09-07T10:05:51.072" v="233" actId="14100"/>
          <ac:picMkLst>
            <pc:docMk/>
            <pc:sldMk cId="3307842128" sldId="273"/>
            <ac:picMk id="42" creationId="{B4359113-98E2-75E8-48D6-E815A6A07825}"/>
          </ac:picMkLst>
        </pc:picChg>
        <pc:picChg chg="mod ord">
          <ac:chgData name="Kerry Adair" userId="bd88304f-e014-4026-992c-301a0817f52a" providerId="ADAL" clId="{B8281DAB-8C68-4025-B67C-A3336254CFDD}" dt="2022-09-07T10:05:46.840" v="232" actId="14100"/>
          <ac:picMkLst>
            <pc:docMk/>
            <pc:sldMk cId="3307842128" sldId="273"/>
            <ac:picMk id="46" creationId="{AEAD8CE0-4768-60BD-36C1-87A0059351D9}"/>
          </ac:picMkLst>
        </pc:picChg>
      </pc:sldChg>
      <pc:sldChg chg="addSp delSp modSp del mod modClrScheme chgLayout">
        <pc:chgData name="Kerry Adair" userId="bd88304f-e014-4026-992c-301a0817f52a" providerId="ADAL" clId="{B8281DAB-8C68-4025-B67C-A3336254CFDD}" dt="2022-09-07T10:12:54.535" v="285" actId="2696"/>
        <pc:sldMkLst>
          <pc:docMk/>
          <pc:sldMk cId="604678527" sldId="274"/>
        </pc:sldMkLst>
        <pc:spChg chg="mod ord">
          <ac:chgData name="Kerry Adair" userId="bd88304f-e014-4026-992c-301a0817f52a" providerId="ADAL" clId="{B8281DAB-8C68-4025-B67C-A3336254CFDD}" dt="2022-09-07T10:09:39.481" v="262" actId="700"/>
          <ac:spMkLst>
            <pc:docMk/>
            <pc:sldMk cId="604678527" sldId="274"/>
            <ac:spMk id="2" creationId="{A238AF8A-AFF7-20D0-2438-A1A6F5BA8A7B}"/>
          </ac:spMkLst>
        </pc:spChg>
        <pc:spChg chg="add del mod ord">
          <ac:chgData name="Kerry Adair" userId="bd88304f-e014-4026-992c-301a0817f52a" providerId="ADAL" clId="{B8281DAB-8C68-4025-B67C-A3336254CFDD}" dt="2022-09-07T10:11:17.658" v="271" actId="21"/>
          <ac:spMkLst>
            <pc:docMk/>
            <pc:sldMk cId="604678527" sldId="274"/>
            <ac:spMk id="4" creationId="{BF51C9D4-634D-6F62-68E1-2AAF40811B1E}"/>
          </ac:spMkLst>
        </pc:spChg>
        <pc:spChg chg="mod ord">
          <ac:chgData name="Kerry Adair" userId="bd88304f-e014-4026-992c-301a0817f52a" providerId="ADAL" clId="{B8281DAB-8C68-4025-B67C-A3336254CFDD}" dt="2022-09-07T10:09:39.481" v="262" actId="700"/>
          <ac:spMkLst>
            <pc:docMk/>
            <pc:sldMk cId="604678527" sldId="274"/>
            <ac:spMk id="5" creationId="{13D27DC1-3B1A-28EC-C69E-F83BB0202D40}"/>
          </ac:spMkLst>
        </pc:spChg>
        <pc:spChg chg="mod ord">
          <ac:chgData name="Kerry Adair" userId="bd88304f-e014-4026-992c-301a0817f52a" providerId="ADAL" clId="{B8281DAB-8C68-4025-B67C-A3336254CFDD}" dt="2022-09-07T10:09:39.481" v="262" actId="700"/>
          <ac:spMkLst>
            <pc:docMk/>
            <pc:sldMk cId="604678527" sldId="274"/>
            <ac:spMk id="8" creationId="{850A00A9-8758-BCA9-EE3F-B0641B2A60E1}"/>
          </ac:spMkLst>
        </pc:spChg>
        <pc:spChg chg="mod ord">
          <ac:chgData name="Kerry Adair" userId="bd88304f-e014-4026-992c-301a0817f52a" providerId="ADAL" clId="{B8281DAB-8C68-4025-B67C-A3336254CFDD}" dt="2022-09-07T10:09:39.481" v="262" actId="700"/>
          <ac:spMkLst>
            <pc:docMk/>
            <pc:sldMk cId="604678527" sldId="274"/>
            <ac:spMk id="11" creationId="{DF6DDF9D-41E2-7477-D8BF-AE2F3AD9C031}"/>
          </ac:spMkLst>
        </pc:spChg>
        <pc:spChg chg="add del mod">
          <ac:chgData name="Kerry Adair" userId="bd88304f-e014-4026-992c-301a0817f52a" providerId="ADAL" clId="{B8281DAB-8C68-4025-B67C-A3336254CFDD}" dt="2022-09-07T10:08:45.746" v="251" actId="21"/>
          <ac:spMkLst>
            <pc:docMk/>
            <pc:sldMk cId="604678527" sldId="274"/>
            <ac:spMk id="13" creationId="{DAC2A92C-F748-E745-E778-00CC5F0A38CE}"/>
          </ac:spMkLst>
        </pc:spChg>
        <pc:spChg chg="add del mod ord">
          <ac:chgData name="Kerry Adair" userId="bd88304f-e014-4026-992c-301a0817f52a" providerId="ADAL" clId="{B8281DAB-8C68-4025-B67C-A3336254CFDD}" dt="2022-09-07T10:09:37.945" v="259" actId="700"/>
          <ac:spMkLst>
            <pc:docMk/>
            <pc:sldMk cId="604678527" sldId="274"/>
            <ac:spMk id="14" creationId="{C1EA8354-C0B1-15DF-3A1E-EF9553314E3C}"/>
          </ac:spMkLst>
        </pc:spChg>
        <pc:picChg chg="add del mod ord">
          <ac:chgData name="Kerry Adair" userId="bd88304f-e014-4026-992c-301a0817f52a" providerId="ADAL" clId="{B8281DAB-8C68-4025-B67C-A3336254CFDD}" dt="2022-09-07T10:09:39.481" v="262" actId="700"/>
          <ac:picMkLst>
            <pc:docMk/>
            <pc:sldMk cId="604678527" sldId="274"/>
            <ac:picMk id="6" creationId="{AD6F7AF5-9931-5317-6AB7-5713885A1D13}"/>
          </ac:picMkLst>
        </pc:picChg>
      </pc:sldChg>
      <pc:sldChg chg="modSp del mod modClrScheme chgLayout">
        <pc:chgData name="Kerry Adair" userId="bd88304f-e014-4026-992c-301a0817f52a" providerId="ADAL" clId="{B8281DAB-8C68-4025-B67C-A3336254CFDD}" dt="2022-09-07T10:15:18.376" v="304" actId="2696"/>
        <pc:sldMkLst>
          <pc:docMk/>
          <pc:sldMk cId="2504499157" sldId="275"/>
        </pc:sldMkLst>
        <pc:spChg chg="mod ord">
          <ac:chgData name="Kerry Adair" userId="bd88304f-e014-4026-992c-301a0817f52a" providerId="ADAL" clId="{B8281DAB-8C68-4025-B67C-A3336254CFDD}" dt="2022-09-07T10:13:28.030" v="286" actId="700"/>
          <ac:spMkLst>
            <pc:docMk/>
            <pc:sldMk cId="2504499157" sldId="275"/>
            <ac:spMk id="2" creationId="{A238AF8A-AFF7-20D0-2438-A1A6F5BA8A7B}"/>
          </ac:spMkLst>
        </pc:spChg>
        <pc:spChg chg="mod ord">
          <ac:chgData name="Kerry Adair" userId="bd88304f-e014-4026-992c-301a0817f52a" providerId="ADAL" clId="{B8281DAB-8C68-4025-B67C-A3336254CFDD}" dt="2022-09-07T10:13:28.030" v="286" actId="700"/>
          <ac:spMkLst>
            <pc:docMk/>
            <pc:sldMk cId="2504499157" sldId="275"/>
            <ac:spMk id="4" creationId="{BF51C9D4-634D-6F62-68E1-2AAF40811B1E}"/>
          </ac:spMkLst>
        </pc:spChg>
        <pc:spChg chg="mod ord">
          <ac:chgData name="Kerry Adair" userId="bd88304f-e014-4026-992c-301a0817f52a" providerId="ADAL" clId="{B8281DAB-8C68-4025-B67C-A3336254CFDD}" dt="2022-09-07T10:13:28.030" v="286" actId="700"/>
          <ac:spMkLst>
            <pc:docMk/>
            <pc:sldMk cId="2504499157" sldId="275"/>
            <ac:spMk id="5" creationId="{CD964203-AFFD-E73E-EE1A-A9C83FC3FBAF}"/>
          </ac:spMkLst>
        </pc:spChg>
        <pc:spChg chg="mod ord">
          <ac:chgData name="Kerry Adair" userId="bd88304f-e014-4026-992c-301a0817f52a" providerId="ADAL" clId="{B8281DAB-8C68-4025-B67C-A3336254CFDD}" dt="2022-09-07T10:13:28.030" v="286" actId="700"/>
          <ac:spMkLst>
            <pc:docMk/>
            <pc:sldMk cId="2504499157" sldId="275"/>
            <ac:spMk id="6" creationId="{D2C713F7-1982-A1D2-0614-21B311D7DA88}"/>
          </ac:spMkLst>
        </pc:spChg>
        <pc:spChg chg="mod ord">
          <ac:chgData name="Kerry Adair" userId="bd88304f-e014-4026-992c-301a0817f52a" providerId="ADAL" clId="{B8281DAB-8C68-4025-B67C-A3336254CFDD}" dt="2022-09-07T10:13:28.030" v="286" actId="700"/>
          <ac:spMkLst>
            <pc:docMk/>
            <pc:sldMk cId="2504499157" sldId="275"/>
            <ac:spMk id="8" creationId="{635D900C-C547-2DA3-6BA4-5E32CFC63277}"/>
          </ac:spMkLst>
        </pc:spChg>
        <pc:picChg chg="mod ord">
          <ac:chgData name="Kerry Adair" userId="bd88304f-e014-4026-992c-301a0817f52a" providerId="ADAL" clId="{B8281DAB-8C68-4025-B67C-A3336254CFDD}" dt="2022-09-07T10:13:28.030" v="286" actId="700"/>
          <ac:picMkLst>
            <pc:docMk/>
            <pc:sldMk cId="2504499157" sldId="275"/>
            <ac:picMk id="21" creationId="{12C633E1-232E-A034-5970-6DE34668B0ED}"/>
          </ac:picMkLst>
        </pc:picChg>
      </pc:sldChg>
      <pc:sldChg chg="modSp mod modClrScheme chgLayout">
        <pc:chgData name="Kerry Adair" userId="bd88304f-e014-4026-992c-301a0817f52a" providerId="ADAL" clId="{B8281DAB-8C68-4025-B67C-A3336254CFDD}" dt="2022-09-07T10:26:12.240" v="363" actId="1076"/>
        <pc:sldMkLst>
          <pc:docMk/>
          <pc:sldMk cId="414177961" sldId="276"/>
        </pc:sldMkLst>
        <pc:spChg chg="mod ord">
          <ac:chgData name="Kerry Adair" userId="bd88304f-e014-4026-992c-301a0817f52a" providerId="ADAL" clId="{B8281DAB-8C68-4025-B67C-A3336254CFDD}" dt="2022-09-07T10:19:20.734" v="317" actId="700"/>
          <ac:spMkLst>
            <pc:docMk/>
            <pc:sldMk cId="414177961" sldId="276"/>
            <ac:spMk id="2" creationId="{A1D0C52B-FDF2-F378-FFA2-9B36A8305325}"/>
          </ac:spMkLst>
        </pc:spChg>
        <pc:spChg chg="mod ord">
          <ac:chgData name="Kerry Adair" userId="bd88304f-e014-4026-992c-301a0817f52a" providerId="ADAL" clId="{B8281DAB-8C68-4025-B67C-A3336254CFDD}" dt="2022-09-07T10:19:20.734" v="317" actId="700"/>
          <ac:spMkLst>
            <pc:docMk/>
            <pc:sldMk cId="414177961" sldId="276"/>
            <ac:spMk id="3" creationId="{A6322C48-D6A0-207F-04F0-9DDA56B3B2FC}"/>
          </ac:spMkLst>
        </pc:spChg>
        <pc:spChg chg="mod ord">
          <ac:chgData name="Kerry Adair" userId="bd88304f-e014-4026-992c-301a0817f52a" providerId="ADAL" clId="{B8281DAB-8C68-4025-B67C-A3336254CFDD}" dt="2022-09-07T10:19:20.734" v="317" actId="700"/>
          <ac:spMkLst>
            <pc:docMk/>
            <pc:sldMk cId="414177961" sldId="276"/>
            <ac:spMk id="5" creationId="{CD1DC612-D77C-2A5C-F263-EAB7A12A978B}"/>
          </ac:spMkLst>
        </pc:spChg>
        <pc:spChg chg="mod ord">
          <ac:chgData name="Kerry Adair" userId="bd88304f-e014-4026-992c-301a0817f52a" providerId="ADAL" clId="{B8281DAB-8C68-4025-B67C-A3336254CFDD}" dt="2022-09-07T10:19:20.734" v="317" actId="700"/>
          <ac:spMkLst>
            <pc:docMk/>
            <pc:sldMk cId="414177961" sldId="276"/>
            <ac:spMk id="6" creationId="{1BD8DB68-3124-7263-4E5A-6B573B369DC7}"/>
          </ac:spMkLst>
        </pc:spChg>
        <pc:spChg chg="mod ord">
          <ac:chgData name="Kerry Adair" userId="bd88304f-e014-4026-992c-301a0817f52a" providerId="ADAL" clId="{B8281DAB-8C68-4025-B67C-A3336254CFDD}" dt="2022-09-07T10:19:20.734" v="317" actId="700"/>
          <ac:spMkLst>
            <pc:docMk/>
            <pc:sldMk cId="414177961" sldId="276"/>
            <ac:spMk id="8" creationId="{7F3E02AE-1A39-969D-2865-1882EEA599CA}"/>
          </ac:spMkLst>
        </pc:spChg>
        <pc:spChg chg="mod ord">
          <ac:chgData name="Kerry Adair" userId="bd88304f-e014-4026-992c-301a0817f52a" providerId="ADAL" clId="{B8281DAB-8C68-4025-B67C-A3336254CFDD}" dt="2022-09-07T10:20:57.412" v="334" actId="27636"/>
          <ac:spMkLst>
            <pc:docMk/>
            <pc:sldMk cId="414177961" sldId="276"/>
            <ac:spMk id="26" creationId="{BFE3CC27-5B4C-150C-3720-2CC9DEACE392}"/>
          </ac:spMkLst>
        </pc:spChg>
        <pc:spChg chg="mod ord">
          <ac:chgData name="Kerry Adair" userId="bd88304f-e014-4026-992c-301a0817f52a" providerId="ADAL" clId="{B8281DAB-8C68-4025-B67C-A3336254CFDD}" dt="2022-09-07T10:20:57.393" v="333" actId="14100"/>
          <ac:spMkLst>
            <pc:docMk/>
            <pc:sldMk cId="414177961" sldId="276"/>
            <ac:spMk id="28" creationId="{6248B25F-DD5B-4B68-96D3-8C16748029B6}"/>
          </ac:spMkLst>
        </pc:spChg>
        <pc:spChg chg="mod">
          <ac:chgData name="Kerry Adair" userId="bd88304f-e014-4026-992c-301a0817f52a" providerId="ADAL" clId="{B8281DAB-8C68-4025-B67C-A3336254CFDD}" dt="2022-09-07T10:26:12.240" v="363" actId="1076"/>
          <ac:spMkLst>
            <pc:docMk/>
            <pc:sldMk cId="414177961" sldId="276"/>
            <ac:spMk id="49" creationId="{54C99471-2F7F-A01F-09D1-EADD7AB647B8}"/>
          </ac:spMkLst>
        </pc:spChg>
        <pc:spChg chg="mod">
          <ac:chgData name="Kerry Adair" userId="bd88304f-e014-4026-992c-301a0817f52a" providerId="ADAL" clId="{B8281DAB-8C68-4025-B67C-A3336254CFDD}" dt="2022-09-07T10:26:12.240" v="363" actId="1076"/>
          <ac:spMkLst>
            <pc:docMk/>
            <pc:sldMk cId="414177961" sldId="276"/>
            <ac:spMk id="50" creationId="{1A24AB89-BAFE-EE6F-1210-FF921D9AFBCC}"/>
          </ac:spMkLst>
        </pc:spChg>
        <pc:spChg chg="mod">
          <ac:chgData name="Kerry Adair" userId="bd88304f-e014-4026-992c-301a0817f52a" providerId="ADAL" clId="{B8281DAB-8C68-4025-B67C-A3336254CFDD}" dt="2022-09-07T10:26:12.240" v="363" actId="1076"/>
          <ac:spMkLst>
            <pc:docMk/>
            <pc:sldMk cId="414177961" sldId="276"/>
            <ac:spMk id="52" creationId="{56C987BF-5F5E-2892-ADC5-C68AD3543F05}"/>
          </ac:spMkLst>
        </pc:spChg>
        <pc:picChg chg="mod ord">
          <ac:chgData name="Kerry Adair" userId="bd88304f-e014-4026-992c-301a0817f52a" providerId="ADAL" clId="{B8281DAB-8C68-4025-B67C-A3336254CFDD}" dt="2022-09-07T10:26:12.240" v="363" actId="1076"/>
          <ac:picMkLst>
            <pc:docMk/>
            <pc:sldMk cId="414177961" sldId="276"/>
            <ac:picMk id="9" creationId="{B055233A-866A-22D9-69F0-BD93662F6D55}"/>
          </ac:picMkLst>
        </pc:picChg>
        <pc:picChg chg="mod">
          <ac:chgData name="Kerry Adair" userId="bd88304f-e014-4026-992c-301a0817f52a" providerId="ADAL" clId="{B8281DAB-8C68-4025-B67C-A3336254CFDD}" dt="2022-09-07T10:26:12.240" v="363" actId="1076"/>
          <ac:picMkLst>
            <pc:docMk/>
            <pc:sldMk cId="414177961" sldId="276"/>
            <ac:picMk id="11" creationId="{A4B1B947-A1AA-AA2B-BF4E-12DAEE46961A}"/>
          </ac:picMkLst>
        </pc:picChg>
      </pc:sldChg>
      <pc:sldChg chg="modSp mod modClrScheme chgLayout">
        <pc:chgData name="Kerry Adair" userId="bd88304f-e014-4026-992c-301a0817f52a" providerId="ADAL" clId="{B8281DAB-8C68-4025-B67C-A3336254CFDD}" dt="2022-09-07T10:23:45.880" v="360" actId="1076"/>
        <pc:sldMkLst>
          <pc:docMk/>
          <pc:sldMk cId="513814282" sldId="277"/>
        </pc:sldMkLst>
        <pc:spChg chg="mod ord">
          <ac:chgData name="Kerry Adair" userId="bd88304f-e014-4026-992c-301a0817f52a" providerId="ADAL" clId="{B8281DAB-8C68-4025-B67C-A3336254CFDD}" dt="2022-09-07T10:22:04.319" v="343" actId="700"/>
          <ac:spMkLst>
            <pc:docMk/>
            <pc:sldMk cId="513814282" sldId="277"/>
            <ac:spMk id="2" creationId="{8E08F0E6-9DF6-FD08-6C37-6BA5BE819869}"/>
          </ac:spMkLst>
        </pc:spChg>
        <pc:spChg chg="mod ord">
          <ac:chgData name="Kerry Adair" userId="bd88304f-e014-4026-992c-301a0817f52a" providerId="ADAL" clId="{B8281DAB-8C68-4025-B67C-A3336254CFDD}" dt="2022-09-07T10:22:55.086" v="351" actId="255"/>
          <ac:spMkLst>
            <pc:docMk/>
            <pc:sldMk cId="513814282" sldId="277"/>
            <ac:spMk id="3" creationId="{64886BBB-B2E0-B3B5-FBCE-88CB3F804723}"/>
          </ac:spMkLst>
        </pc:spChg>
        <pc:spChg chg="mod ord">
          <ac:chgData name="Kerry Adair" userId="bd88304f-e014-4026-992c-301a0817f52a" providerId="ADAL" clId="{B8281DAB-8C68-4025-B67C-A3336254CFDD}" dt="2022-09-07T10:22:32.730" v="349" actId="27636"/>
          <ac:spMkLst>
            <pc:docMk/>
            <pc:sldMk cId="513814282" sldId="277"/>
            <ac:spMk id="5" creationId="{D7C86B3B-2134-B77E-4F9C-1EAD91164A76}"/>
          </ac:spMkLst>
        </pc:spChg>
        <pc:spChg chg="mod ord">
          <ac:chgData name="Kerry Adair" userId="bd88304f-e014-4026-992c-301a0817f52a" providerId="ADAL" clId="{B8281DAB-8C68-4025-B67C-A3336254CFDD}" dt="2022-09-07T10:22:04.319" v="343" actId="700"/>
          <ac:spMkLst>
            <pc:docMk/>
            <pc:sldMk cId="513814282" sldId="277"/>
            <ac:spMk id="6" creationId="{70CB212C-4EA0-ED6F-4983-8AE5485D6A5F}"/>
          </ac:spMkLst>
        </pc:spChg>
        <pc:spChg chg="mod ord">
          <ac:chgData name="Kerry Adair" userId="bd88304f-e014-4026-992c-301a0817f52a" providerId="ADAL" clId="{B8281DAB-8C68-4025-B67C-A3336254CFDD}" dt="2022-09-07T10:22:04.319" v="343" actId="700"/>
          <ac:spMkLst>
            <pc:docMk/>
            <pc:sldMk cId="513814282" sldId="277"/>
            <ac:spMk id="8" creationId="{F7C244AC-2148-ECE4-9112-0A7D2A07E334}"/>
          </ac:spMkLst>
        </pc:spChg>
        <pc:spChg chg="mod">
          <ac:chgData name="Kerry Adair" userId="bd88304f-e014-4026-992c-301a0817f52a" providerId="ADAL" clId="{B8281DAB-8C68-4025-B67C-A3336254CFDD}" dt="2022-09-07T10:23:38.840" v="359" actId="1076"/>
          <ac:spMkLst>
            <pc:docMk/>
            <pc:sldMk cId="513814282" sldId="277"/>
            <ac:spMk id="12" creationId="{574AA13B-FA1F-578A-CE0E-7539A710A62E}"/>
          </ac:spMkLst>
        </pc:spChg>
        <pc:spChg chg="mod">
          <ac:chgData name="Kerry Adair" userId="bd88304f-e014-4026-992c-301a0817f52a" providerId="ADAL" clId="{B8281DAB-8C68-4025-B67C-A3336254CFDD}" dt="2022-09-07T10:23:36.177" v="358" actId="1076"/>
          <ac:spMkLst>
            <pc:docMk/>
            <pc:sldMk cId="513814282" sldId="277"/>
            <ac:spMk id="13" creationId="{58FAC8D9-95D2-9BB8-3470-04D3C0E5A17D}"/>
          </ac:spMkLst>
        </pc:spChg>
        <pc:spChg chg="mod">
          <ac:chgData name="Kerry Adair" userId="bd88304f-e014-4026-992c-301a0817f52a" providerId="ADAL" clId="{B8281DAB-8C68-4025-B67C-A3336254CFDD}" dt="2022-09-07T10:23:45.880" v="360" actId="1076"/>
          <ac:spMkLst>
            <pc:docMk/>
            <pc:sldMk cId="513814282" sldId="277"/>
            <ac:spMk id="14" creationId="{6CC5B990-97CE-EC5E-160A-D815283ACB16}"/>
          </ac:spMkLst>
        </pc:spChg>
        <pc:spChg chg="mod ord">
          <ac:chgData name="Kerry Adair" userId="bd88304f-e014-4026-992c-301a0817f52a" providerId="ADAL" clId="{B8281DAB-8C68-4025-B67C-A3336254CFDD}" dt="2022-09-07T10:22:04.319" v="343" actId="700"/>
          <ac:spMkLst>
            <pc:docMk/>
            <pc:sldMk cId="513814282" sldId="277"/>
            <ac:spMk id="15" creationId="{932C3F27-4F52-3516-4313-E0A492316776}"/>
          </ac:spMkLst>
        </pc:spChg>
        <pc:picChg chg="mod ord">
          <ac:chgData name="Kerry Adair" userId="bd88304f-e014-4026-992c-301a0817f52a" providerId="ADAL" clId="{B8281DAB-8C68-4025-B67C-A3336254CFDD}" dt="2022-09-07T10:23:27.809" v="356" actId="14100"/>
          <ac:picMkLst>
            <pc:docMk/>
            <pc:sldMk cId="513814282" sldId="277"/>
            <ac:picMk id="10" creationId="{134CA654-D3E3-C04E-4640-6197B5839E55}"/>
          </ac:picMkLst>
        </pc:picChg>
        <pc:picChg chg="mod ord">
          <ac:chgData name="Kerry Adair" userId="bd88304f-e014-4026-992c-301a0817f52a" providerId="ADAL" clId="{B8281DAB-8C68-4025-B67C-A3336254CFDD}" dt="2022-09-07T10:23:27.809" v="356" actId="14100"/>
          <ac:picMkLst>
            <pc:docMk/>
            <pc:sldMk cId="513814282" sldId="277"/>
            <ac:picMk id="11" creationId="{9BA4498C-A0EC-FE07-DB88-D472532FBAFD}"/>
          </ac:picMkLst>
        </pc:picChg>
      </pc:sldChg>
      <pc:sldChg chg="modSp mod chgLayout">
        <pc:chgData name="Kerry Adair" userId="bd88304f-e014-4026-992c-301a0817f52a" providerId="ADAL" clId="{B8281DAB-8C68-4025-B67C-A3336254CFDD}" dt="2022-09-07T10:24:08.630" v="361" actId="700"/>
        <pc:sldMkLst>
          <pc:docMk/>
          <pc:sldMk cId="2292376767" sldId="278"/>
        </pc:sldMkLst>
        <pc:spChg chg="mod ord">
          <ac:chgData name="Kerry Adair" userId="bd88304f-e014-4026-992c-301a0817f52a" providerId="ADAL" clId="{B8281DAB-8C68-4025-B67C-A3336254CFDD}" dt="2022-09-07T10:24:08.630" v="361" actId="700"/>
          <ac:spMkLst>
            <pc:docMk/>
            <pc:sldMk cId="2292376767" sldId="278"/>
            <ac:spMk id="3" creationId="{9E43F99B-F42C-9C40-7861-44644D58AF9F}"/>
          </ac:spMkLst>
        </pc:spChg>
        <pc:spChg chg="mod ord">
          <ac:chgData name="Kerry Adair" userId="bd88304f-e014-4026-992c-301a0817f52a" providerId="ADAL" clId="{B8281DAB-8C68-4025-B67C-A3336254CFDD}" dt="2022-09-07T10:24:08.630" v="361" actId="700"/>
          <ac:spMkLst>
            <pc:docMk/>
            <pc:sldMk cId="2292376767" sldId="278"/>
            <ac:spMk id="4" creationId="{204F875C-4165-CF69-45D3-A00AB3B390C1}"/>
          </ac:spMkLst>
        </pc:spChg>
        <pc:spChg chg="mod ord">
          <ac:chgData name="Kerry Adair" userId="bd88304f-e014-4026-992c-301a0817f52a" providerId="ADAL" clId="{B8281DAB-8C68-4025-B67C-A3336254CFDD}" dt="2022-09-07T10:24:08.630" v="361" actId="700"/>
          <ac:spMkLst>
            <pc:docMk/>
            <pc:sldMk cId="2292376767" sldId="278"/>
            <ac:spMk id="5" creationId="{05B36F43-52ED-98A0-FF77-A1F3F90EAD90}"/>
          </ac:spMkLst>
        </pc:spChg>
        <pc:spChg chg="mod ord">
          <ac:chgData name="Kerry Adair" userId="bd88304f-e014-4026-992c-301a0817f52a" providerId="ADAL" clId="{B8281DAB-8C68-4025-B67C-A3336254CFDD}" dt="2022-09-07T10:24:08.630" v="361" actId="700"/>
          <ac:spMkLst>
            <pc:docMk/>
            <pc:sldMk cId="2292376767" sldId="278"/>
            <ac:spMk id="10" creationId="{63A48E63-6CAE-FE94-C45C-3B4846B30316}"/>
          </ac:spMkLst>
        </pc:spChg>
        <pc:spChg chg="mod ord">
          <ac:chgData name="Kerry Adair" userId="bd88304f-e014-4026-992c-301a0817f52a" providerId="ADAL" clId="{B8281DAB-8C68-4025-B67C-A3336254CFDD}" dt="2022-09-07T10:24:08.630" v="361" actId="700"/>
          <ac:spMkLst>
            <pc:docMk/>
            <pc:sldMk cId="2292376767" sldId="278"/>
            <ac:spMk id="11" creationId="{7A205908-72E3-8D14-0935-BD16EE6985FD}"/>
          </ac:spMkLst>
        </pc:spChg>
      </pc:sldChg>
      <pc:sldChg chg="add del ord">
        <pc:chgData name="Kerry Adair" userId="bd88304f-e014-4026-992c-301a0817f52a" providerId="ADAL" clId="{B8281DAB-8C68-4025-B67C-A3336254CFDD}" dt="2022-09-07T10:17:53.291" v="316" actId="2696"/>
        <pc:sldMkLst>
          <pc:docMk/>
          <pc:sldMk cId="4128352389" sldId="280"/>
        </pc:sldMkLst>
      </pc:sldChg>
      <pc:sldChg chg="addSp delSp modSp add mod ord">
        <pc:chgData name="Kerry Adair" userId="bd88304f-e014-4026-992c-301a0817f52a" providerId="ADAL" clId="{B8281DAB-8C68-4025-B67C-A3336254CFDD}" dt="2022-09-07T10:12:42.341" v="284" actId="1076"/>
        <pc:sldMkLst>
          <pc:docMk/>
          <pc:sldMk cId="2555297891" sldId="281"/>
        </pc:sldMkLst>
        <pc:spChg chg="mod">
          <ac:chgData name="Kerry Adair" userId="bd88304f-e014-4026-992c-301a0817f52a" providerId="ADAL" clId="{B8281DAB-8C68-4025-B67C-A3336254CFDD}" dt="2022-09-07T10:11:12.153" v="270"/>
          <ac:spMkLst>
            <pc:docMk/>
            <pc:sldMk cId="2555297891" sldId="281"/>
            <ac:spMk id="2" creationId="{A238AF8A-AFF7-20D0-2438-A1A6F5BA8A7B}"/>
          </ac:spMkLst>
        </pc:spChg>
        <pc:spChg chg="mod">
          <ac:chgData name="Kerry Adair" userId="bd88304f-e014-4026-992c-301a0817f52a" providerId="ADAL" clId="{B8281DAB-8C68-4025-B67C-A3336254CFDD}" dt="2022-09-07T10:11:29.786" v="273" actId="20577"/>
          <ac:spMkLst>
            <pc:docMk/>
            <pc:sldMk cId="2555297891" sldId="281"/>
            <ac:spMk id="4" creationId="{BF51C9D4-634D-6F62-68E1-2AAF40811B1E}"/>
          </ac:spMkLst>
        </pc:spChg>
        <pc:spChg chg="add del mod">
          <ac:chgData name="Kerry Adair" userId="bd88304f-e014-4026-992c-301a0817f52a" providerId="ADAL" clId="{B8281DAB-8C68-4025-B67C-A3336254CFDD}" dt="2022-09-07T10:12:09.047" v="279"/>
          <ac:spMkLst>
            <pc:docMk/>
            <pc:sldMk cId="2555297891" sldId="281"/>
            <ac:spMk id="7" creationId="{3B9F50AE-B001-DE81-0248-9FDA0CB07E06}"/>
          </ac:spMkLst>
        </pc:spChg>
        <pc:spChg chg="del mod">
          <ac:chgData name="Kerry Adair" userId="bd88304f-e014-4026-992c-301a0817f52a" providerId="ADAL" clId="{B8281DAB-8C68-4025-B67C-A3336254CFDD}" dt="2022-09-07T10:11:49.918" v="277" actId="478"/>
          <ac:spMkLst>
            <pc:docMk/>
            <pc:sldMk cId="2555297891" sldId="281"/>
            <ac:spMk id="19" creationId="{4E0D12AE-5607-487C-C9F8-335D672F7041}"/>
          </ac:spMkLst>
        </pc:spChg>
        <pc:picChg chg="add mod">
          <ac:chgData name="Kerry Adair" userId="bd88304f-e014-4026-992c-301a0817f52a" providerId="ADAL" clId="{B8281DAB-8C68-4025-B67C-A3336254CFDD}" dt="2022-09-07T10:12:21.997" v="282" actId="14100"/>
          <ac:picMkLst>
            <pc:docMk/>
            <pc:sldMk cId="2555297891" sldId="281"/>
            <ac:picMk id="9" creationId="{E23445CD-C9B8-D1B3-EBC8-4A0DA6F3EB2A}"/>
          </ac:picMkLst>
        </pc:picChg>
        <pc:picChg chg="add mod">
          <ac:chgData name="Kerry Adair" userId="bd88304f-e014-4026-992c-301a0817f52a" providerId="ADAL" clId="{B8281DAB-8C68-4025-B67C-A3336254CFDD}" dt="2022-09-07T10:12:42.341" v="284" actId="1076"/>
          <ac:picMkLst>
            <pc:docMk/>
            <pc:sldMk cId="2555297891" sldId="281"/>
            <ac:picMk id="10" creationId="{59F989C6-FEC4-8536-3117-CD1D35092627}"/>
          </ac:picMkLst>
        </pc:picChg>
        <pc:picChg chg="del">
          <ac:chgData name="Kerry Adair" userId="bd88304f-e014-4026-992c-301a0817f52a" providerId="ADAL" clId="{B8281DAB-8C68-4025-B67C-A3336254CFDD}" dt="2022-09-07T10:11:34.716" v="274" actId="478"/>
          <ac:picMkLst>
            <pc:docMk/>
            <pc:sldMk cId="2555297891" sldId="281"/>
            <ac:picMk id="18" creationId="{B11A7EEC-6814-05A6-A154-D307440B7FE9}"/>
          </ac:picMkLst>
        </pc:picChg>
      </pc:sldChg>
      <pc:sldChg chg="addSp delSp modSp add mod">
        <pc:chgData name="Kerry Adair" userId="bd88304f-e014-4026-992c-301a0817f52a" providerId="ADAL" clId="{B8281DAB-8C68-4025-B67C-A3336254CFDD}" dt="2022-09-07T10:17:29.051" v="315" actId="1076"/>
        <pc:sldMkLst>
          <pc:docMk/>
          <pc:sldMk cId="2472879263" sldId="282"/>
        </pc:sldMkLst>
        <pc:spChg chg="del mod">
          <ac:chgData name="Kerry Adair" userId="bd88304f-e014-4026-992c-301a0817f52a" providerId="ADAL" clId="{B8281DAB-8C68-4025-B67C-A3336254CFDD}" dt="2022-09-07T10:15:01.461" v="303"/>
          <ac:spMkLst>
            <pc:docMk/>
            <pc:sldMk cId="2472879263" sldId="282"/>
            <ac:spMk id="4" creationId="{BF51C9D4-634D-6F62-68E1-2AAF40811B1E}"/>
          </ac:spMkLst>
        </pc:spChg>
        <pc:spChg chg="add mod">
          <ac:chgData name="Kerry Adair" userId="bd88304f-e014-4026-992c-301a0817f52a" providerId="ADAL" clId="{B8281DAB-8C68-4025-B67C-A3336254CFDD}" dt="2022-09-07T10:16:14.107" v="314" actId="27636"/>
          <ac:spMkLst>
            <pc:docMk/>
            <pc:sldMk cId="2472879263" sldId="282"/>
            <ac:spMk id="7" creationId="{AB24903D-203C-4505-1E3A-4358D658E852}"/>
          </ac:spMkLst>
        </pc:spChg>
        <pc:spChg chg="mod ord">
          <ac:chgData name="Kerry Adair" userId="bd88304f-e014-4026-992c-301a0817f52a" providerId="ADAL" clId="{B8281DAB-8C68-4025-B67C-A3336254CFDD}" dt="2022-09-07T10:17:29.051" v="315" actId="1076"/>
          <ac:spMkLst>
            <pc:docMk/>
            <pc:sldMk cId="2472879263" sldId="282"/>
            <ac:spMk id="13" creationId="{0779A3F0-FF3E-2C40-D488-CBA5D6EB9FA5}"/>
          </ac:spMkLst>
        </pc:spChg>
        <pc:picChg chg="add mod">
          <ac:chgData name="Kerry Adair" userId="bd88304f-e014-4026-992c-301a0817f52a" providerId="ADAL" clId="{B8281DAB-8C68-4025-B67C-A3336254CFDD}" dt="2022-09-07T10:16:09.091" v="312" actId="1076"/>
          <ac:picMkLst>
            <pc:docMk/>
            <pc:sldMk cId="2472879263" sldId="282"/>
            <ac:picMk id="9" creationId="{02E92211-E5D2-060D-E80B-02182AFF62B0}"/>
          </ac:picMkLst>
        </pc:picChg>
        <pc:picChg chg="del">
          <ac:chgData name="Kerry Adair" userId="bd88304f-e014-4026-992c-301a0817f52a" providerId="ADAL" clId="{B8281DAB-8C68-4025-B67C-A3336254CFDD}" dt="2022-09-07T10:13:55.263" v="288" actId="478"/>
          <ac:picMkLst>
            <pc:docMk/>
            <pc:sldMk cId="2472879263" sldId="282"/>
            <ac:picMk id="21" creationId="{12C633E1-232E-A034-5970-6DE34668B0ED}"/>
          </ac:picMkLst>
        </pc:picChg>
      </pc:sldChg>
      <pc:sldMasterChg chg="addSldLayout modSldLayout">
        <pc:chgData name="Kerry Adair" userId="bd88304f-e014-4026-992c-301a0817f52a" providerId="ADAL" clId="{B8281DAB-8C68-4025-B67C-A3336254CFDD}" dt="2022-09-07T10:03:25.796" v="213" actId="1038"/>
        <pc:sldMasterMkLst>
          <pc:docMk/>
          <pc:sldMasterMk cId="3533561502" sldId="2147483648"/>
        </pc:sldMasterMkLst>
        <pc:sldLayoutChg chg="modSp mod">
          <pc:chgData name="Kerry Adair" userId="bd88304f-e014-4026-992c-301a0817f52a" providerId="ADAL" clId="{B8281DAB-8C68-4025-B67C-A3336254CFDD}" dt="2022-09-07T09:29:54.326" v="4" actId="14100"/>
          <pc:sldLayoutMkLst>
            <pc:docMk/>
            <pc:sldMasterMk cId="3533561502" sldId="2147483648"/>
            <pc:sldLayoutMk cId="2135755804" sldId="2147483649"/>
          </pc:sldLayoutMkLst>
          <pc:spChg chg="mod">
            <ac:chgData name="Kerry Adair" userId="bd88304f-e014-4026-992c-301a0817f52a" providerId="ADAL" clId="{B8281DAB-8C68-4025-B67C-A3336254CFDD}" dt="2022-09-07T09:29:54.326" v="4" actId="14100"/>
            <ac:spMkLst>
              <pc:docMk/>
              <pc:sldMasterMk cId="3533561502" sldId="2147483648"/>
              <pc:sldLayoutMk cId="2135755804" sldId="2147483649"/>
              <ac:spMk id="3" creationId="{366E2499-F887-6941-F8FB-12E94B3DA615}"/>
            </ac:spMkLst>
          </pc:spChg>
        </pc:sldLayoutChg>
        <pc:sldLayoutChg chg="delSp modSp mod">
          <pc:chgData name="Kerry Adair" userId="bd88304f-e014-4026-992c-301a0817f52a" providerId="ADAL" clId="{B8281DAB-8C68-4025-B67C-A3336254CFDD}" dt="2022-09-07T09:40:26.604" v="58" actId="14100"/>
          <pc:sldLayoutMkLst>
            <pc:docMk/>
            <pc:sldMasterMk cId="3533561502" sldId="2147483648"/>
            <pc:sldLayoutMk cId="1366818116" sldId="2147483653"/>
          </pc:sldLayoutMkLst>
          <pc:spChg chg="mod">
            <ac:chgData name="Kerry Adair" userId="bd88304f-e014-4026-992c-301a0817f52a" providerId="ADAL" clId="{B8281DAB-8C68-4025-B67C-A3336254CFDD}" dt="2022-09-07T09:32:57.636" v="19" actId="14100"/>
            <ac:spMkLst>
              <pc:docMk/>
              <pc:sldMasterMk cId="3533561502" sldId="2147483648"/>
              <pc:sldLayoutMk cId="1366818116" sldId="2147483653"/>
              <ac:spMk id="2" creationId="{63D56081-F087-E810-1AB8-25AE92A2C8C8}"/>
            </ac:spMkLst>
          </pc:spChg>
          <pc:spChg chg="mod">
            <ac:chgData name="Kerry Adair" userId="bd88304f-e014-4026-992c-301a0817f52a" providerId="ADAL" clId="{B8281DAB-8C68-4025-B67C-A3336254CFDD}" dt="2022-09-07T09:40:11.996" v="56" actId="14100"/>
            <ac:spMkLst>
              <pc:docMk/>
              <pc:sldMasterMk cId="3533561502" sldId="2147483648"/>
              <pc:sldLayoutMk cId="1366818116" sldId="2147483653"/>
              <ac:spMk id="3" creationId="{4FA23568-5F90-EE5A-F07A-8B4AB37F200D}"/>
            </ac:spMkLst>
          </pc:spChg>
          <pc:spChg chg="mod">
            <ac:chgData name="Kerry Adair" userId="bd88304f-e014-4026-992c-301a0817f52a" providerId="ADAL" clId="{B8281DAB-8C68-4025-B67C-A3336254CFDD}" dt="2022-09-07T09:40:26.604" v="58" actId="14100"/>
            <ac:spMkLst>
              <pc:docMk/>
              <pc:sldMasterMk cId="3533561502" sldId="2147483648"/>
              <pc:sldLayoutMk cId="1366818116" sldId="2147483653"/>
              <ac:spMk id="4" creationId="{85149C6D-79C8-B645-051E-4711F583E12F}"/>
            </ac:spMkLst>
          </pc:spChg>
          <pc:spChg chg="del mod">
            <ac:chgData name="Kerry Adair" userId="bd88304f-e014-4026-992c-301a0817f52a" providerId="ADAL" clId="{B8281DAB-8C68-4025-B67C-A3336254CFDD}" dt="2022-09-07T09:39:55.044" v="47" actId="478"/>
            <ac:spMkLst>
              <pc:docMk/>
              <pc:sldMasterMk cId="3533561502" sldId="2147483648"/>
              <pc:sldLayoutMk cId="1366818116" sldId="2147483653"/>
              <ac:spMk id="5" creationId="{EC412A0C-48EB-FEB1-111D-CF40D48B4A80}"/>
            </ac:spMkLst>
          </pc:spChg>
          <pc:spChg chg="mod">
            <ac:chgData name="Kerry Adair" userId="bd88304f-e014-4026-992c-301a0817f52a" providerId="ADAL" clId="{B8281DAB-8C68-4025-B67C-A3336254CFDD}" dt="2022-09-07T09:40:26.604" v="58" actId="14100"/>
            <ac:spMkLst>
              <pc:docMk/>
              <pc:sldMasterMk cId="3533561502" sldId="2147483648"/>
              <pc:sldLayoutMk cId="1366818116" sldId="2147483653"/>
              <ac:spMk id="6" creationId="{2CE37888-399E-C039-6482-0F4FBB36BCE3}"/>
            </ac:spMkLst>
          </pc:spChg>
        </pc:sldLayoutChg>
        <pc:sldLayoutChg chg="modSp mod">
          <pc:chgData name="Kerry Adair" userId="bd88304f-e014-4026-992c-301a0817f52a" providerId="ADAL" clId="{B8281DAB-8C68-4025-B67C-A3336254CFDD}" dt="2022-09-07T09:35:09.232" v="32" actId="6014"/>
          <pc:sldLayoutMkLst>
            <pc:docMk/>
            <pc:sldMasterMk cId="3533561502" sldId="2147483648"/>
            <pc:sldLayoutMk cId="3146001209" sldId="2147483656"/>
          </pc:sldLayoutMkLst>
          <pc:spChg chg="mod">
            <ac:chgData name="Kerry Adair" userId="bd88304f-e014-4026-992c-301a0817f52a" providerId="ADAL" clId="{B8281DAB-8C68-4025-B67C-A3336254CFDD}" dt="2022-09-07T09:34:27.188" v="30" actId="14100"/>
            <ac:spMkLst>
              <pc:docMk/>
              <pc:sldMasterMk cId="3533561502" sldId="2147483648"/>
              <pc:sldLayoutMk cId="3146001209" sldId="2147483656"/>
              <ac:spMk id="2" creationId="{52E3E019-7773-9763-AF49-605451088573}"/>
            </ac:spMkLst>
          </pc:spChg>
          <pc:spChg chg="mod">
            <ac:chgData name="Kerry Adair" userId="bd88304f-e014-4026-992c-301a0817f52a" providerId="ADAL" clId="{B8281DAB-8C68-4025-B67C-A3336254CFDD}" dt="2022-09-07T09:33:24.405" v="21" actId="14100"/>
            <ac:spMkLst>
              <pc:docMk/>
              <pc:sldMasterMk cId="3533561502" sldId="2147483648"/>
              <pc:sldLayoutMk cId="3146001209" sldId="2147483656"/>
              <ac:spMk id="3" creationId="{B5D8A1AA-907E-D115-9A4F-C6B50CE5C969}"/>
            </ac:spMkLst>
          </pc:spChg>
          <pc:spChg chg="mod">
            <ac:chgData name="Kerry Adair" userId="bd88304f-e014-4026-992c-301a0817f52a" providerId="ADAL" clId="{B8281DAB-8C68-4025-B67C-A3336254CFDD}" dt="2022-09-07T09:34:30.868" v="31" actId="14100"/>
            <ac:spMkLst>
              <pc:docMk/>
              <pc:sldMasterMk cId="3533561502" sldId="2147483648"/>
              <pc:sldLayoutMk cId="3146001209" sldId="2147483656"/>
              <ac:spMk id="4" creationId="{4E457275-9B32-6DEB-EA31-4E1B5F0BE7F9}"/>
            </ac:spMkLst>
          </pc:spChg>
        </pc:sldLayoutChg>
        <pc:sldLayoutChg chg="modSp mod">
          <pc:chgData name="Kerry Adair" userId="bd88304f-e014-4026-992c-301a0817f52a" providerId="ADAL" clId="{B8281DAB-8C68-4025-B67C-A3336254CFDD}" dt="2022-09-07T09:35:38.422" v="33" actId="6014"/>
          <pc:sldLayoutMkLst>
            <pc:docMk/>
            <pc:sldMasterMk cId="3533561502" sldId="2147483648"/>
            <pc:sldLayoutMk cId="3376060658" sldId="2147483657"/>
          </pc:sldLayoutMkLst>
          <pc:spChg chg="mod">
            <ac:chgData name="Kerry Adair" userId="bd88304f-e014-4026-992c-301a0817f52a" providerId="ADAL" clId="{B8281DAB-8C68-4025-B67C-A3336254CFDD}" dt="2022-09-07T09:33:58.852" v="25" actId="14100"/>
            <ac:spMkLst>
              <pc:docMk/>
              <pc:sldMasterMk cId="3533561502" sldId="2147483648"/>
              <pc:sldLayoutMk cId="3376060658" sldId="2147483657"/>
              <ac:spMk id="2" creationId="{B4BE10E9-063A-6510-AE75-3DD2A55EACD1}"/>
            </ac:spMkLst>
          </pc:spChg>
          <pc:spChg chg="mod">
            <ac:chgData name="Kerry Adair" userId="bd88304f-e014-4026-992c-301a0817f52a" providerId="ADAL" clId="{B8281DAB-8C68-4025-B67C-A3336254CFDD}" dt="2022-09-07T09:34:04.690" v="26" actId="14100"/>
            <ac:spMkLst>
              <pc:docMk/>
              <pc:sldMasterMk cId="3533561502" sldId="2147483648"/>
              <pc:sldLayoutMk cId="3376060658" sldId="2147483657"/>
              <ac:spMk id="4" creationId="{66DA1230-9FF6-0E41-A956-C8A2860F55B6}"/>
            </ac:spMkLst>
          </pc:spChg>
          <pc:spChg chg="mod">
            <ac:chgData name="Kerry Adair" userId="bd88304f-e014-4026-992c-301a0817f52a" providerId="ADAL" clId="{B8281DAB-8C68-4025-B67C-A3336254CFDD}" dt="2022-09-07T09:34:04.690" v="26" actId="14100"/>
            <ac:spMkLst>
              <pc:docMk/>
              <pc:sldMasterMk cId="3533561502" sldId="2147483648"/>
              <pc:sldLayoutMk cId="3376060658" sldId="2147483657"/>
              <ac:spMk id="12" creationId="{1CDF0D46-0F23-B8C4-F4FE-EC75C82AF92A}"/>
            </ac:spMkLst>
          </pc:spChg>
        </pc:sldLayoutChg>
        <pc:sldLayoutChg chg="modSp mod">
          <pc:chgData name="Kerry Adair" userId="bd88304f-e014-4026-992c-301a0817f52a" providerId="ADAL" clId="{B8281DAB-8C68-4025-B67C-A3336254CFDD}" dt="2022-09-07T09:37:51.840" v="41" actId="6014"/>
          <pc:sldLayoutMkLst>
            <pc:docMk/>
            <pc:sldMasterMk cId="3533561502" sldId="2147483648"/>
            <pc:sldLayoutMk cId="4109492673" sldId="2147483663"/>
          </pc:sldLayoutMkLst>
          <pc:spChg chg="mod">
            <ac:chgData name="Kerry Adair" userId="bd88304f-e014-4026-992c-301a0817f52a" providerId="ADAL" clId="{B8281DAB-8C68-4025-B67C-A3336254CFDD}" dt="2022-09-07T09:32:38.308" v="17" actId="14100"/>
            <ac:spMkLst>
              <pc:docMk/>
              <pc:sldMasterMk cId="3533561502" sldId="2147483648"/>
              <pc:sldLayoutMk cId="4109492673" sldId="2147483663"/>
              <ac:spMk id="2" creationId="{63D56081-F087-E810-1AB8-25AE92A2C8C8}"/>
            </ac:spMkLst>
          </pc:spChg>
          <pc:spChg chg="mod">
            <ac:chgData name="Kerry Adair" userId="bd88304f-e014-4026-992c-301a0817f52a" providerId="ADAL" clId="{B8281DAB-8C68-4025-B67C-A3336254CFDD}" dt="2022-09-07T09:32:45.677" v="18" actId="14100"/>
            <ac:spMkLst>
              <pc:docMk/>
              <pc:sldMasterMk cId="3533561502" sldId="2147483648"/>
              <pc:sldLayoutMk cId="4109492673" sldId="2147483663"/>
              <ac:spMk id="3" creationId="{4FA23568-5F90-EE5A-F07A-8B4AB37F200D}"/>
            </ac:spMkLst>
          </pc:spChg>
          <pc:spChg chg="mod">
            <ac:chgData name="Kerry Adair" userId="bd88304f-e014-4026-992c-301a0817f52a" providerId="ADAL" clId="{B8281DAB-8C68-4025-B67C-A3336254CFDD}" dt="2022-09-07T09:32:45.677" v="18" actId="14100"/>
            <ac:spMkLst>
              <pc:docMk/>
              <pc:sldMasterMk cId="3533561502" sldId="2147483648"/>
              <pc:sldLayoutMk cId="4109492673" sldId="2147483663"/>
              <ac:spMk id="14" creationId="{EFE6D295-67B2-4CB7-87AF-09C16502618D}"/>
            </ac:spMkLst>
          </pc:spChg>
          <pc:spChg chg="mod">
            <ac:chgData name="Kerry Adair" userId="bd88304f-e014-4026-992c-301a0817f52a" providerId="ADAL" clId="{B8281DAB-8C68-4025-B67C-A3336254CFDD}" dt="2022-09-07T09:32:45.677" v="18" actId="14100"/>
            <ac:spMkLst>
              <pc:docMk/>
              <pc:sldMasterMk cId="3533561502" sldId="2147483648"/>
              <pc:sldLayoutMk cId="4109492673" sldId="2147483663"/>
              <ac:spMk id="16" creationId="{B229FE6A-BD80-EE74-1EE3-DE836DBEA54F}"/>
            </ac:spMkLst>
          </pc:spChg>
        </pc:sldLayoutChg>
        <pc:sldLayoutChg chg="modSp mod">
          <pc:chgData name="Kerry Adair" userId="bd88304f-e014-4026-992c-301a0817f52a" providerId="ADAL" clId="{B8281DAB-8C68-4025-B67C-A3336254CFDD}" dt="2022-09-07T09:50:00.342" v="138" actId="14100"/>
          <pc:sldLayoutMkLst>
            <pc:docMk/>
            <pc:sldMasterMk cId="3533561502" sldId="2147483648"/>
            <pc:sldLayoutMk cId="2296378812" sldId="2147483664"/>
          </pc:sldLayoutMkLst>
          <pc:spChg chg="mod">
            <ac:chgData name="Kerry Adair" userId="bd88304f-e014-4026-992c-301a0817f52a" providerId="ADAL" clId="{B8281DAB-8C68-4025-B67C-A3336254CFDD}" dt="2022-09-07T09:50:00.342" v="138" actId="14100"/>
            <ac:spMkLst>
              <pc:docMk/>
              <pc:sldMasterMk cId="3533561502" sldId="2147483648"/>
              <pc:sldLayoutMk cId="2296378812" sldId="2147483664"/>
              <ac:spMk id="3" creationId="{D54E2208-7CFC-A131-9727-D145884740DD}"/>
            </ac:spMkLst>
          </pc:spChg>
        </pc:sldLayoutChg>
        <pc:sldLayoutChg chg="delSp modSp add mod modTransition">
          <pc:chgData name="Kerry Adair" userId="bd88304f-e014-4026-992c-301a0817f52a" providerId="ADAL" clId="{B8281DAB-8C68-4025-B67C-A3336254CFDD}" dt="2022-09-07T09:38:16.783" v="42" actId="6014"/>
          <pc:sldLayoutMkLst>
            <pc:docMk/>
            <pc:sldMasterMk cId="3533561502" sldId="2147483648"/>
            <pc:sldLayoutMk cId="2672900403" sldId="2147483667"/>
          </pc:sldLayoutMkLst>
          <pc:spChg chg="mod">
            <ac:chgData name="Kerry Adair" userId="bd88304f-e014-4026-992c-301a0817f52a" providerId="ADAL" clId="{B8281DAB-8C68-4025-B67C-A3336254CFDD}" dt="2022-09-07T09:37:08.088" v="40" actId="14100"/>
            <ac:spMkLst>
              <pc:docMk/>
              <pc:sldMasterMk cId="3533561502" sldId="2147483648"/>
              <pc:sldLayoutMk cId="2672900403" sldId="2147483667"/>
              <ac:spMk id="3" creationId="{4FA23568-5F90-EE5A-F07A-8B4AB37F200D}"/>
            </ac:spMkLst>
          </pc:spChg>
          <pc:spChg chg="del">
            <ac:chgData name="Kerry Adair" userId="bd88304f-e014-4026-992c-301a0817f52a" providerId="ADAL" clId="{B8281DAB-8C68-4025-B67C-A3336254CFDD}" dt="2022-09-07T09:36:54.927" v="37" actId="478"/>
            <ac:spMkLst>
              <pc:docMk/>
              <pc:sldMasterMk cId="3533561502" sldId="2147483648"/>
              <pc:sldLayoutMk cId="2672900403" sldId="2147483667"/>
              <ac:spMk id="14" creationId="{EFE6D295-67B2-4CB7-87AF-09C16502618D}"/>
            </ac:spMkLst>
          </pc:spChg>
          <pc:spChg chg="del">
            <ac:chgData name="Kerry Adair" userId="bd88304f-e014-4026-992c-301a0817f52a" providerId="ADAL" clId="{B8281DAB-8C68-4025-B67C-A3336254CFDD}" dt="2022-09-07T09:36:56.886" v="38" actId="478"/>
            <ac:spMkLst>
              <pc:docMk/>
              <pc:sldMasterMk cId="3533561502" sldId="2147483648"/>
              <pc:sldLayoutMk cId="2672900403" sldId="2147483667"/>
              <ac:spMk id="16" creationId="{B229FE6A-BD80-EE74-1EE3-DE836DBEA54F}"/>
            </ac:spMkLst>
          </pc:spChg>
        </pc:sldLayoutChg>
        <pc:sldLayoutChg chg="add mod modTransition">
          <pc:chgData name="Kerry Adair" userId="bd88304f-e014-4026-992c-301a0817f52a" providerId="ADAL" clId="{B8281DAB-8C68-4025-B67C-A3336254CFDD}" dt="2022-09-07T09:39:11.204" v="45" actId="2890"/>
          <pc:sldLayoutMkLst>
            <pc:docMk/>
            <pc:sldMasterMk cId="3533561502" sldId="2147483648"/>
            <pc:sldLayoutMk cId="2402780762" sldId="2147483668"/>
          </pc:sldLayoutMkLst>
        </pc:sldLayoutChg>
        <pc:sldLayoutChg chg="delSp modSp add mod modTransition">
          <pc:chgData name="Kerry Adair" userId="bd88304f-e014-4026-992c-301a0817f52a" providerId="ADAL" clId="{B8281DAB-8C68-4025-B67C-A3336254CFDD}" dt="2022-09-07T09:45:10.555" v="94" actId="14100"/>
          <pc:sldLayoutMkLst>
            <pc:docMk/>
            <pc:sldMasterMk cId="3533561502" sldId="2147483648"/>
            <pc:sldLayoutMk cId="15759004" sldId="2147483669"/>
          </pc:sldLayoutMkLst>
          <pc:spChg chg="del">
            <ac:chgData name="Kerry Adair" userId="bd88304f-e014-4026-992c-301a0817f52a" providerId="ADAL" clId="{B8281DAB-8C68-4025-B67C-A3336254CFDD}" dt="2022-09-07T09:45:00.192" v="91" actId="478"/>
            <ac:spMkLst>
              <pc:docMk/>
              <pc:sldMasterMk cId="3533561502" sldId="2147483648"/>
              <pc:sldLayoutMk cId="15759004" sldId="2147483669"/>
              <ac:spMk id="3" creationId="{4FA23568-5F90-EE5A-F07A-8B4AB37F200D}"/>
            </ac:spMkLst>
          </pc:spChg>
          <pc:spChg chg="mod">
            <ac:chgData name="Kerry Adair" userId="bd88304f-e014-4026-992c-301a0817f52a" providerId="ADAL" clId="{B8281DAB-8C68-4025-B67C-A3336254CFDD}" dt="2022-09-07T09:45:10.555" v="94" actId="14100"/>
            <ac:spMkLst>
              <pc:docMk/>
              <pc:sldMasterMk cId="3533561502" sldId="2147483648"/>
              <pc:sldLayoutMk cId="15759004" sldId="2147483669"/>
              <ac:spMk id="4" creationId="{85149C6D-79C8-B645-051E-4711F583E12F}"/>
            </ac:spMkLst>
          </pc:spChg>
          <pc:spChg chg="mod">
            <ac:chgData name="Kerry Adair" userId="bd88304f-e014-4026-992c-301a0817f52a" providerId="ADAL" clId="{B8281DAB-8C68-4025-B67C-A3336254CFDD}" dt="2022-09-07T09:45:10.555" v="94" actId="14100"/>
            <ac:spMkLst>
              <pc:docMk/>
              <pc:sldMasterMk cId="3533561502" sldId="2147483648"/>
              <pc:sldLayoutMk cId="15759004" sldId="2147483669"/>
              <ac:spMk id="12" creationId="{EC9DB1AA-5101-CD74-E63E-965C5B4F4E1C}"/>
            </ac:spMkLst>
          </pc:spChg>
          <pc:spChg chg="del">
            <ac:chgData name="Kerry Adair" userId="bd88304f-e014-4026-992c-301a0817f52a" providerId="ADAL" clId="{B8281DAB-8C68-4025-B67C-A3336254CFDD}" dt="2022-09-07T09:45:02.720" v="92" actId="478"/>
            <ac:spMkLst>
              <pc:docMk/>
              <pc:sldMasterMk cId="3533561502" sldId="2147483648"/>
              <pc:sldLayoutMk cId="15759004" sldId="2147483669"/>
              <ac:spMk id="14" creationId="{EFE6D295-67B2-4CB7-87AF-09C16502618D}"/>
            </ac:spMkLst>
          </pc:spChg>
          <pc:spChg chg="del">
            <ac:chgData name="Kerry Adair" userId="bd88304f-e014-4026-992c-301a0817f52a" providerId="ADAL" clId="{B8281DAB-8C68-4025-B67C-A3336254CFDD}" dt="2022-09-07T09:45:04.330" v="93" actId="478"/>
            <ac:spMkLst>
              <pc:docMk/>
              <pc:sldMasterMk cId="3533561502" sldId="2147483648"/>
              <pc:sldLayoutMk cId="15759004" sldId="2147483669"/>
              <ac:spMk id="16" creationId="{B229FE6A-BD80-EE74-1EE3-DE836DBEA54F}"/>
            </ac:spMkLst>
          </pc:spChg>
          <pc:spChg chg="mod">
            <ac:chgData name="Kerry Adair" userId="bd88304f-e014-4026-992c-301a0817f52a" providerId="ADAL" clId="{B8281DAB-8C68-4025-B67C-A3336254CFDD}" dt="2022-09-07T09:45:10.555" v="94" actId="14100"/>
            <ac:spMkLst>
              <pc:docMk/>
              <pc:sldMasterMk cId="3533561502" sldId="2147483648"/>
              <pc:sldLayoutMk cId="15759004" sldId="2147483669"/>
              <ac:spMk id="19" creationId="{7ED54420-11A9-9AAB-0686-FB1974C3B863}"/>
            </ac:spMkLst>
          </pc:spChg>
        </pc:sldLayoutChg>
        <pc:sldLayoutChg chg="addSp modSp add mod modTransition">
          <pc:chgData name="Kerry Adair" userId="bd88304f-e014-4026-992c-301a0817f52a" providerId="ADAL" clId="{B8281DAB-8C68-4025-B67C-A3336254CFDD}" dt="2022-09-07T10:03:25.796" v="213" actId="1038"/>
          <pc:sldLayoutMkLst>
            <pc:docMk/>
            <pc:sldMasterMk cId="3533561502" sldId="2147483648"/>
            <pc:sldLayoutMk cId="2713856021" sldId="2147483670"/>
          </pc:sldLayoutMkLst>
          <pc:spChg chg="mod">
            <ac:chgData name="Kerry Adair" userId="bd88304f-e014-4026-992c-301a0817f52a" providerId="ADAL" clId="{B8281DAB-8C68-4025-B67C-A3336254CFDD}" dt="2022-09-07T10:03:08.820" v="203" actId="14100"/>
            <ac:spMkLst>
              <pc:docMk/>
              <pc:sldMasterMk cId="3533561502" sldId="2147483648"/>
              <pc:sldLayoutMk cId="2713856021" sldId="2147483670"/>
              <ac:spMk id="3" creationId="{4FA23568-5F90-EE5A-F07A-8B4AB37F200D}"/>
            </ac:spMkLst>
          </pc:spChg>
          <pc:spChg chg="add mod">
            <ac:chgData name="Kerry Adair" userId="bd88304f-e014-4026-992c-301a0817f52a" providerId="ADAL" clId="{B8281DAB-8C68-4025-B67C-A3336254CFDD}" dt="2022-09-07T10:03:25.796" v="213" actId="1038"/>
            <ac:spMkLst>
              <pc:docMk/>
              <pc:sldMasterMk cId="3533561502" sldId="2147483648"/>
              <pc:sldLayoutMk cId="2713856021" sldId="2147483670"/>
              <ac:spMk id="5" creationId="{DC22EADD-7F38-6D57-1630-EAF6DFAB5813}"/>
            </ac:spMkLst>
          </pc:spChg>
        </pc:sldLayoutChg>
      </pc:sldMasterChg>
    </pc:docChg>
  </pc:docChgLst>
  <pc:docChgLst>
    <pc:chgData name="Kerry Adair" userId="bd88304f-e014-4026-992c-301a0817f52a" providerId="ADAL" clId="{58A22712-8DF4-4F09-8647-3D52F92A54C5}"/>
    <pc:docChg chg="undo custSel addSld modSld">
      <pc:chgData name="Kerry Adair" userId="bd88304f-e014-4026-992c-301a0817f52a" providerId="ADAL" clId="{58A22712-8DF4-4F09-8647-3D52F92A54C5}" dt="2022-09-08T08:49:48.995" v="275" actId="1076"/>
      <pc:docMkLst>
        <pc:docMk/>
      </pc:docMkLst>
      <pc:sldChg chg="addSp delSp modSp mod chgLayout">
        <pc:chgData name="Kerry Adair" userId="bd88304f-e014-4026-992c-301a0817f52a" providerId="ADAL" clId="{58A22712-8DF4-4F09-8647-3D52F92A54C5}" dt="2022-09-08T08:21:49.300" v="18" actId="27636"/>
        <pc:sldMkLst>
          <pc:docMk/>
          <pc:sldMk cId="1942561571" sldId="261"/>
        </pc:sldMkLst>
        <pc:spChg chg="mod ord">
          <ac:chgData name="Kerry Adair" userId="bd88304f-e014-4026-992c-301a0817f52a" providerId="ADAL" clId="{58A22712-8DF4-4F09-8647-3D52F92A54C5}" dt="2022-09-08T08:21:49.300" v="18" actId="27636"/>
          <ac:spMkLst>
            <pc:docMk/>
            <pc:sldMk cId="1942561571" sldId="261"/>
            <ac:spMk id="2" creationId="{16798379-A608-BB5B-E9E5-95340D574B15}"/>
          </ac:spMkLst>
        </pc:spChg>
        <pc:spChg chg="mod ord">
          <ac:chgData name="Kerry Adair" userId="bd88304f-e014-4026-992c-301a0817f52a" providerId="ADAL" clId="{58A22712-8DF4-4F09-8647-3D52F92A54C5}" dt="2022-09-08T08:19:19.299" v="3" actId="700"/>
          <ac:spMkLst>
            <pc:docMk/>
            <pc:sldMk cId="1942561571" sldId="261"/>
            <ac:spMk id="5" creationId="{21A7FA98-B0BD-E745-9367-CB172EA8E783}"/>
          </ac:spMkLst>
        </pc:spChg>
        <pc:spChg chg="mod ord">
          <ac:chgData name="Kerry Adair" userId="bd88304f-e014-4026-992c-301a0817f52a" providerId="ADAL" clId="{58A22712-8DF4-4F09-8647-3D52F92A54C5}" dt="2022-09-08T08:19:19.299" v="3" actId="700"/>
          <ac:spMkLst>
            <pc:docMk/>
            <pc:sldMk cId="1942561571" sldId="261"/>
            <ac:spMk id="7" creationId="{67ED0EDC-0784-2222-5F2B-A644F68BB76F}"/>
          </ac:spMkLst>
        </pc:spChg>
        <pc:spChg chg="mod ord">
          <ac:chgData name="Kerry Adair" userId="bd88304f-e014-4026-992c-301a0817f52a" providerId="ADAL" clId="{58A22712-8DF4-4F09-8647-3D52F92A54C5}" dt="2022-09-08T08:19:19.299" v="3" actId="700"/>
          <ac:spMkLst>
            <pc:docMk/>
            <pc:sldMk cId="1942561571" sldId="261"/>
            <ac:spMk id="9" creationId="{1A3C38DF-C68E-4F8E-627E-A2E9A68B0F86}"/>
          </ac:spMkLst>
        </pc:spChg>
        <pc:spChg chg="mod ord">
          <ac:chgData name="Kerry Adair" userId="bd88304f-e014-4026-992c-301a0817f52a" providerId="ADAL" clId="{58A22712-8DF4-4F09-8647-3D52F92A54C5}" dt="2022-09-08T08:19:19.299" v="3" actId="700"/>
          <ac:spMkLst>
            <pc:docMk/>
            <pc:sldMk cId="1942561571" sldId="261"/>
            <ac:spMk id="10" creationId="{206FC240-C319-F08A-79C7-A04266AAF978}"/>
          </ac:spMkLst>
        </pc:spChg>
        <pc:spChg chg="mod ord">
          <ac:chgData name="Kerry Adair" userId="bd88304f-e014-4026-992c-301a0817f52a" providerId="ADAL" clId="{58A22712-8DF4-4F09-8647-3D52F92A54C5}" dt="2022-09-08T08:19:19.299" v="3" actId="700"/>
          <ac:spMkLst>
            <pc:docMk/>
            <pc:sldMk cId="1942561571" sldId="261"/>
            <ac:spMk id="11" creationId="{17E54916-BEED-C3E2-5A44-F536371EBDFD}"/>
          </ac:spMkLst>
        </pc:spChg>
        <pc:picChg chg="add del mod">
          <ac:chgData name="Kerry Adair" userId="bd88304f-e014-4026-992c-301a0817f52a" providerId="ADAL" clId="{58A22712-8DF4-4F09-8647-3D52F92A54C5}" dt="2022-09-08T08:20:48.229" v="8" actId="478"/>
          <ac:picMkLst>
            <pc:docMk/>
            <pc:sldMk cId="1942561571" sldId="261"/>
            <ac:picMk id="4" creationId="{A8699C49-F1CF-F935-FCE1-F5C35513983B}"/>
          </ac:picMkLst>
        </pc:picChg>
        <pc:picChg chg="add del">
          <ac:chgData name="Kerry Adair" userId="bd88304f-e014-4026-992c-301a0817f52a" providerId="ADAL" clId="{58A22712-8DF4-4F09-8647-3D52F92A54C5}" dt="2022-09-08T08:19:12.659" v="2" actId="478"/>
          <ac:picMkLst>
            <pc:docMk/>
            <pc:sldMk cId="1942561571" sldId="261"/>
            <ac:picMk id="8" creationId="{A958AEC4-9A37-310B-DCC4-E6BDA87F1F78}"/>
          </ac:picMkLst>
        </pc:picChg>
        <pc:picChg chg="add mod">
          <ac:chgData name="Kerry Adair" userId="bd88304f-e014-4026-992c-301a0817f52a" providerId="ADAL" clId="{58A22712-8DF4-4F09-8647-3D52F92A54C5}" dt="2022-09-08T08:21:34.758" v="14" actId="14100"/>
          <ac:picMkLst>
            <pc:docMk/>
            <pc:sldMk cId="1942561571" sldId="261"/>
            <ac:picMk id="12" creationId="{2F921A31-B86A-FDE3-3352-47E15957C167}"/>
          </ac:picMkLst>
        </pc:picChg>
      </pc:sldChg>
      <pc:sldChg chg="addSp delSp modSp mod">
        <pc:chgData name="Kerry Adair" userId="bd88304f-e014-4026-992c-301a0817f52a" providerId="ADAL" clId="{58A22712-8DF4-4F09-8647-3D52F92A54C5}" dt="2022-09-08T08:27:09.050" v="26" actId="22"/>
        <pc:sldMkLst>
          <pc:docMk/>
          <pc:sldMk cId="4135101229" sldId="263"/>
        </pc:sldMkLst>
        <pc:spChg chg="add del mod">
          <ac:chgData name="Kerry Adair" userId="bd88304f-e014-4026-992c-301a0817f52a" providerId="ADAL" clId="{58A22712-8DF4-4F09-8647-3D52F92A54C5}" dt="2022-09-08T08:26:08.225" v="22" actId="22"/>
          <ac:spMkLst>
            <pc:docMk/>
            <pc:sldMk cId="4135101229" sldId="263"/>
            <ac:spMk id="5" creationId="{AEA3AC8D-FA90-07B9-68C3-45D844CEC5F8}"/>
          </ac:spMkLst>
        </pc:spChg>
        <pc:spChg chg="add del mod">
          <ac:chgData name="Kerry Adair" userId="bd88304f-e014-4026-992c-301a0817f52a" providerId="ADAL" clId="{58A22712-8DF4-4F09-8647-3D52F92A54C5}" dt="2022-09-08T08:26:44.895" v="24" actId="22"/>
          <ac:spMkLst>
            <pc:docMk/>
            <pc:sldMk cId="4135101229" sldId="263"/>
            <ac:spMk id="14" creationId="{112FA456-61C9-7C83-9A48-56D6C5D28976}"/>
          </ac:spMkLst>
        </pc:spChg>
        <pc:spChg chg="add del mod">
          <ac:chgData name="Kerry Adair" userId="bd88304f-e014-4026-992c-301a0817f52a" providerId="ADAL" clId="{58A22712-8DF4-4F09-8647-3D52F92A54C5}" dt="2022-09-08T08:27:09.050" v="26" actId="22"/>
          <ac:spMkLst>
            <pc:docMk/>
            <pc:sldMk cId="4135101229" sldId="263"/>
            <ac:spMk id="21" creationId="{73F505CF-AABF-4667-AEF7-742EC37B4902}"/>
          </ac:spMkLst>
        </pc:spChg>
        <pc:picChg chg="add mod ord">
          <ac:chgData name="Kerry Adair" userId="bd88304f-e014-4026-992c-301a0817f52a" providerId="ADAL" clId="{58A22712-8DF4-4F09-8647-3D52F92A54C5}" dt="2022-09-08T08:26:08.225" v="22" actId="22"/>
          <ac:picMkLst>
            <pc:docMk/>
            <pc:sldMk cId="4135101229" sldId="263"/>
            <ac:picMk id="12" creationId="{D24E44F2-3EE6-7FB3-8262-D8C6FFE3C916}"/>
          </ac:picMkLst>
        </pc:picChg>
        <pc:picChg chg="del mod">
          <ac:chgData name="Kerry Adair" userId="bd88304f-e014-4026-992c-301a0817f52a" providerId="ADAL" clId="{58A22712-8DF4-4F09-8647-3D52F92A54C5}" dt="2022-09-08T08:26:05.601" v="21" actId="478"/>
          <ac:picMkLst>
            <pc:docMk/>
            <pc:sldMk cId="4135101229" sldId="263"/>
            <ac:picMk id="16" creationId="{252DB9B5-7D15-9BA0-3703-0D11C83F0C81}"/>
          </ac:picMkLst>
        </pc:picChg>
        <pc:picChg chg="add mod ord">
          <ac:chgData name="Kerry Adair" userId="bd88304f-e014-4026-992c-301a0817f52a" providerId="ADAL" clId="{58A22712-8DF4-4F09-8647-3D52F92A54C5}" dt="2022-09-08T08:26:44.895" v="24" actId="22"/>
          <ac:picMkLst>
            <pc:docMk/>
            <pc:sldMk cId="4135101229" sldId="263"/>
            <ac:picMk id="17" creationId="{BD03346D-BE20-A182-7994-57690D02C3FD}"/>
          </ac:picMkLst>
        </pc:picChg>
        <pc:picChg chg="del">
          <ac:chgData name="Kerry Adair" userId="bd88304f-e014-4026-992c-301a0817f52a" providerId="ADAL" clId="{58A22712-8DF4-4F09-8647-3D52F92A54C5}" dt="2022-09-08T08:26:42.479" v="23" actId="478"/>
          <ac:picMkLst>
            <pc:docMk/>
            <pc:sldMk cId="4135101229" sldId="263"/>
            <ac:picMk id="18" creationId="{53A95CED-36FF-6EC9-6DA2-14DBB85F8BF3}"/>
          </ac:picMkLst>
        </pc:picChg>
        <pc:picChg chg="del">
          <ac:chgData name="Kerry Adair" userId="bd88304f-e014-4026-992c-301a0817f52a" providerId="ADAL" clId="{58A22712-8DF4-4F09-8647-3D52F92A54C5}" dt="2022-09-08T08:27:06.631" v="25" actId="478"/>
          <ac:picMkLst>
            <pc:docMk/>
            <pc:sldMk cId="4135101229" sldId="263"/>
            <ac:picMk id="20" creationId="{A6019EEB-4830-9796-770A-64FD3C8F54DE}"/>
          </ac:picMkLst>
        </pc:picChg>
        <pc:picChg chg="add mod ord">
          <ac:chgData name="Kerry Adair" userId="bd88304f-e014-4026-992c-301a0817f52a" providerId="ADAL" clId="{58A22712-8DF4-4F09-8647-3D52F92A54C5}" dt="2022-09-08T08:27:09.050" v="26" actId="22"/>
          <ac:picMkLst>
            <pc:docMk/>
            <pc:sldMk cId="4135101229" sldId="263"/>
            <ac:picMk id="23" creationId="{DD55365B-8082-41B2-19B2-6B2E7CAD7D41}"/>
          </ac:picMkLst>
        </pc:picChg>
      </pc:sldChg>
      <pc:sldChg chg="modSp mod">
        <pc:chgData name="Kerry Adair" userId="bd88304f-e014-4026-992c-301a0817f52a" providerId="ADAL" clId="{58A22712-8DF4-4F09-8647-3D52F92A54C5}" dt="2022-09-08T08:49:48.995" v="275" actId="1076"/>
        <pc:sldMkLst>
          <pc:docMk/>
          <pc:sldMk cId="2417009130" sldId="271"/>
        </pc:sldMkLst>
        <pc:spChg chg="mod">
          <ac:chgData name="Kerry Adair" userId="bd88304f-e014-4026-992c-301a0817f52a" providerId="ADAL" clId="{58A22712-8DF4-4F09-8647-3D52F92A54C5}" dt="2022-09-08T08:49:43.211" v="274" actId="14100"/>
          <ac:spMkLst>
            <pc:docMk/>
            <pc:sldMk cId="2417009130" sldId="271"/>
            <ac:spMk id="4" creationId="{BF51C9D4-634D-6F62-68E1-2AAF40811B1E}"/>
          </ac:spMkLst>
        </pc:spChg>
        <pc:spChg chg="mod">
          <ac:chgData name="Kerry Adair" userId="bd88304f-e014-4026-992c-301a0817f52a" providerId="ADAL" clId="{58A22712-8DF4-4F09-8647-3D52F92A54C5}" dt="2022-09-08T08:49:48.995" v="275" actId="1076"/>
          <ac:spMkLst>
            <pc:docMk/>
            <pc:sldMk cId="2417009130" sldId="271"/>
            <ac:spMk id="19" creationId="{4E0D12AE-5607-487C-C9F8-335D672F7041}"/>
          </ac:spMkLst>
        </pc:spChg>
        <pc:picChg chg="mod">
          <ac:chgData name="Kerry Adair" userId="bd88304f-e014-4026-992c-301a0817f52a" providerId="ADAL" clId="{58A22712-8DF4-4F09-8647-3D52F92A54C5}" dt="2022-09-08T08:49:38.237" v="273" actId="14100"/>
          <ac:picMkLst>
            <pc:docMk/>
            <pc:sldMk cId="2417009130" sldId="271"/>
            <ac:picMk id="18" creationId="{B11A7EEC-6814-05A6-A154-D307440B7FE9}"/>
          </ac:picMkLst>
        </pc:picChg>
      </pc:sldChg>
      <pc:sldChg chg="addSp modSp mod">
        <pc:chgData name="Kerry Adair" userId="bd88304f-e014-4026-992c-301a0817f52a" providerId="ADAL" clId="{58A22712-8DF4-4F09-8647-3D52F92A54C5}" dt="2022-09-08T08:49:23.481" v="272" actId="1076"/>
        <pc:sldMkLst>
          <pc:docMk/>
          <pc:sldMk cId="1771630231" sldId="272"/>
        </pc:sldMkLst>
        <pc:spChg chg="add mod">
          <ac:chgData name="Kerry Adair" userId="bd88304f-e014-4026-992c-301a0817f52a" providerId="ADAL" clId="{58A22712-8DF4-4F09-8647-3D52F92A54C5}" dt="2022-09-08T08:49:23.481" v="272" actId="1076"/>
          <ac:spMkLst>
            <pc:docMk/>
            <pc:sldMk cId="1771630231" sldId="272"/>
            <ac:spMk id="3" creationId="{84D80336-2C24-5396-38CD-253058B63DD9}"/>
          </ac:spMkLst>
        </pc:spChg>
        <pc:spChg chg="mod">
          <ac:chgData name="Kerry Adair" userId="bd88304f-e014-4026-992c-301a0817f52a" providerId="ADAL" clId="{58A22712-8DF4-4F09-8647-3D52F92A54C5}" dt="2022-09-08T08:49:10.055" v="270" actId="1076"/>
          <ac:spMkLst>
            <pc:docMk/>
            <pc:sldMk cId="1771630231" sldId="272"/>
            <ac:spMk id="5" creationId="{FF52F83B-65AD-C31D-D880-8C9D043D73BB}"/>
          </ac:spMkLst>
        </pc:spChg>
        <pc:picChg chg="mod">
          <ac:chgData name="Kerry Adair" userId="bd88304f-e014-4026-992c-301a0817f52a" providerId="ADAL" clId="{58A22712-8DF4-4F09-8647-3D52F92A54C5}" dt="2022-09-08T08:49:02.432" v="268" actId="14100"/>
          <ac:picMkLst>
            <pc:docMk/>
            <pc:sldMk cId="1771630231" sldId="272"/>
            <ac:picMk id="6" creationId="{2DB9A96A-1FEA-A002-64BB-60EBCC1B3DFF}"/>
          </ac:picMkLst>
        </pc:picChg>
      </pc:sldChg>
      <pc:sldChg chg="addSp delSp modSp mod modClrScheme chgLayout">
        <pc:chgData name="Kerry Adair" userId="bd88304f-e014-4026-992c-301a0817f52a" providerId="ADAL" clId="{58A22712-8DF4-4F09-8647-3D52F92A54C5}" dt="2022-09-08T08:47:19.212" v="256" actId="20577"/>
        <pc:sldMkLst>
          <pc:docMk/>
          <pc:sldMk cId="513814282" sldId="277"/>
        </pc:sldMkLst>
        <pc:spChg chg="mod ord">
          <ac:chgData name="Kerry Adair" userId="bd88304f-e014-4026-992c-301a0817f52a" providerId="ADAL" clId="{58A22712-8DF4-4F09-8647-3D52F92A54C5}" dt="2022-09-08T08:47:19.212" v="256" actId="20577"/>
          <ac:spMkLst>
            <pc:docMk/>
            <pc:sldMk cId="513814282" sldId="277"/>
            <ac:spMk id="2" creationId="{8E08F0E6-9DF6-FD08-6C37-6BA5BE819869}"/>
          </ac:spMkLst>
        </pc:spChg>
        <pc:spChg chg="mod ord">
          <ac:chgData name="Kerry Adair" userId="bd88304f-e014-4026-992c-301a0817f52a" providerId="ADAL" clId="{58A22712-8DF4-4F09-8647-3D52F92A54C5}" dt="2022-09-08T08:40:59.479" v="60" actId="20577"/>
          <ac:spMkLst>
            <pc:docMk/>
            <pc:sldMk cId="513814282" sldId="277"/>
            <ac:spMk id="3" creationId="{64886BBB-B2E0-B3B5-FBCE-88CB3F804723}"/>
          </ac:spMkLst>
        </pc:spChg>
        <pc:spChg chg="del">
          <ac:chgData name="Kerry Adair" userId="bd88304f-e014-4026-992c-301a0817f52a" providerId="ADAL" clId="{58A22712-8DF4-4F09-8647-3D52F92A54C5}" dt="2022-09-08T08:38:28.650" v="40" actId="478"/>
          <ac:spMkLst>
            <pc:docMk/>
            <pc:sldMk cId="513814282" sldId="277"/>
            <ac:spMk id="5" creationId="{D7C86B3B-2134-B77E-4F9C-1EAD91164A76}"/>
          </ac:spMkLst>
        </pc:spChg>
        <pc:spChg chg="mod ord">
          <ac:chgData name="Kerry Adair" userId="bd88304f-e014-4026-992c-301a0817f52a" providerId="ADAL" clId="{58A22712-8DF4-4F09-8647-3D52F92A54C5}" dt="2022-09-08T08:38:46.005" v="43" actId="700"/>
          <ac:spMkLst>
            <pc:docMk/>
            <pc:sldMk cId="513814282" sldId="277"/>
            <ac:spMk id="6" creationId="{70CB212C-4EA0-ED6F-4983-8AE5485D6A5F}"/>
          </ac:spMkLst>
        </pc:spChg>
        <pc:spChg chg="add del mod">
          <ac:chgData name="Kerry Adair" userId="bd88304f-e014-4026-992c-301a0817f52a" providerId="ADAL" clId="{58A22712-8DF4-4F09-8647-3D52F92A54C5}" dt="2022-09-08T08:38:46.005" v="43" actId="700"/>
          <ac:spMkLst>
            <pc:docMk/>
            <pc:sldMk cId="513814282" sldId="277"/>
            <ac:spMk id="7" creationId="{1D0B4555-45D4-AF41-DD84-67C36BF6779D}"/>
          </ac:spMkLst>
        </pc:spChg>
        <pc:spChg chg="mod ord">
          <ac:chgData name="Kerry Adair" userId="bd88304f-e014-4026-992c-301a0817f52a" providerId="ADAL" clId="{58A22712-8DF4-4F09-8647-3D52F92A54C5}" dt="2022-09-08T08:38:46.005" v="43" actId="700"/>
          <ac:spMkLst>
            <pc:docMk/>
            <pc:sldMk cId="513814282" sldId="277"/>
            <ac:spMk id="8" creationId="{F7C244AC-2148-ECE4-9112-0A7D2A07E334}"/>
          </ac:spMkLst>
        </pc:spChg>
        <pc:spChg chg="del mod">
          <ac:chgData name="Kerry Adair" userId="bd88304f-e014-4026-992c-301a0817f52a" providerId="ADAL" clId="{58A22712-8DF4-4F09-8647-3D52F92A54C5}" dt="2022-09-08T08:41:22.038" v="61" actId="478"/>
          <ac:spMkLst>
            <pc:docMk/>
            <pc:sldMk cId="513814282" sldId="277"/>
            <ac:spMk id="12" creationId="{574AA13B-FA1F-578A-CE0E-7539A710A62E}"/>
          </ac:spMkLst>
        </pc:spChg>
        <pc:spChg chg="mod">
          <ac:chgData name="Kerry Adair" userId="bd88304f-e014-4026-992c-301a0817f52a" providerId="ADAL" clId="{58A22712-8DF4-4F09-8647-3D52F92A54C5}" dt="2022-09-08T08:40:27.155" v="55" actId="1076"/>
          <ac:spMkLst>
            <pc:docMk/>
            <pc:sldMk cId="513814282" sldId="277"/>
            <ac:spMk id="13" creationId="{58FAC8D9-95D2-9BB8-3470-04D3C0E5A17D}"/>
          </ac:spMkLst>
        </pc:spChg>
        <pc:spChg chg="del mod">
          <ac:chgData name="Kerry Adair" userId="bd88304f-e014-4026-992c-301a0817f52a" providerId="ADAL" clId="{58A22712-8DF4-4F09-8647-3D52F92A54C5}" dt="2022-09-08T08:38:32.730" v="42" actId="478"/>
          <ac:spMkLst>
            <pc:docMk/>
            <pc:sldMk cId="513814282" sldId="277"/>
            <ac:spMk id="14" creationId="{6CC5B990-97CE-EC5E-160A-D815283ACB16}"/>
          </ac:spMkLst>
        </pc:spChg>
        <pc:spChg chg="mod ord">
          <ac:chgData name="Kerry Adair" userId="bd88304f-e014-4026-992c-301a0817f52a" providerId="ADAL" clId="{58A22712-8DF4-4F09-8647-3D52F92A54C5}" dt="2022-09-08T08:38:46.005" v="43" actId="700"/>
          <ac:spMkLst>
            <pc:docMk/>
            <pc:sldMk cId="513814282" sldId="277"/>
            <ac:spMk id="15" creationId="{932C3F27-4F52-3516-4313-E0A492316776}"/>
          </ac:spMkLst>
        </pc:spChg>
        <pc:spChg chg="add del mod ord">
          <ac:chgData name="Kerry Adair" userId="bd88304f-e014-4026-992c-301a0817f52a" providerId="ADAL" clId="{58A22712-8DF4-4F09-8647-3D52F92A54C5}" dt="2022-09-08T08:38:46.005" v="43" actId="700"/>
          <ac:spMkLst>
            <pc:docMk/>
            <pc:sldMk cId="513814282" sldId="277"/>
            <ac:spMk id="16" creationId="{1A6EF930-CBC3-430B-7C8D-0FDD4505B982}"/>
          </ac:spMkLst>
        </pc:spChg>
        <pc:picChg chg="mod ord">
          <ac:chgData name="Kerry Adair" userId="bd88304f-e014-4026-992c-301a0817f52a" providerId="ADAL" clId="{58A22712-8DF4-4F09-8647-3D52F92A54C5}" dt="2022-09-08T08:39:21.893" v="49" actId="1076"/>
          <ac:picMkLst>
            <pc:docMk/>
            <pc:sldMk cId="513814282" sldId="277"/>
            <ac:picMk id="10" creationId="{134CA654-D3E3-C04E-4640-6197B5839E55}"/>
          </ac:picMkLst>
        </pc:picChg>
        <pc:picChg chg="del mod">
          <ac:chgData name="Kerry Adair" userId="bd88304f-e014-4026-992c-301a0817f52a" providerId="ADAL" clId="{58A22712-8DF4-4F09-8647-3D52F92A54C5}" dt="2022-09-08T08:38:31.071" v="41" actId="478"/>
          <ac:picMkLst>
            <pc:docMk/>
            <pc:sldMk cId="513814282" sldId="277"/>
            <ac:picMk id="11" creationId="{9BA4498C-A0EC-FE07-DB88-D472532FBAFD}"/>
          </ac:picMkLst>
        </pc:picChg>
      </pc:sldChg>
      <pc:sldChg chg="modSp mod">
        <pc:chgData name="Kerry Adair" userId="bd88304f-e014-4026-992c-301a0817f52a" providerId="ADAL" clId="{58A22712-8DF4-4F09-8647-3D52F92A54C5}" dt="2022-09-08T08:48:53.987" v="267" actId="1076"/>
        <pc:sldMkLst>
          <pc:docMk/>
          <pc:sldMk cId="2555297891" sldId="281"/>
        </pc:sldMkLst>
        <pc:spChg chg="mod">
          <ac:chgData name="Kerry Adair" userId="bd88304f-e014-4026-992c-301a0817f52a" providerId="ADAL" clId="{58A22712-8DF4-4F09-8647-3D52F92A54C5}" dt="2022-09-08T08:48:46.831" v="266" actId="14100"/>
          <ac:spMkLst>
            <pc:docMk/>
            <pc:sldMk cId="2555297891" sldId="281"/>
            <ac:spMk id="4" creationId="{BF51C9D4-634D-6F62-68E1-2AAF40811B1E}"/>
          </ac:spMkLst>
        </pc:spChg>
        <pc:picChg chg="mod">
          <ac:chgData name="Kerry Adair" userId="bd88304f-e014-4026-992c-301a0817f52a" providerId="ADAL" clId="{58A22712-8DF4-4F09-8647-3D52F92A54C5}" dt="2022-09-08T08:48:41.236" v="265" actId="14100"/>
          <ac:picMkLst>
            <pc:docMk/>
            <pc:sldMk cId="2555297891" sldId="281"/>
            <ac:picMk id="9" creationId="{E23445CD-C9B8-D1B3-EBC8-4A0DA6F3EB2A}"/>
          </ac:picMkLst>
        </pc:picChg>
        <pc:picChg chg="mod">
          <ac:chgData name="Kerry Adair" userId="bd88304f-e014-4026-992c-301a0817f52a" providerId="ADAL" clId="{58A22712-8DF4-4F09-8647-3D52F92A54C5}" dt="2022-09-08T08:48:53.987" v="267" actId="1076"/>
          <ac:picMkLst>
            <pc:docMk/>
            <pc:sldMk cId="2555297891" sldId="281"/>
            <ac:picMk id="10" creationId="{59F989C6-FEC4-8536-3117-CD1D35092627}"/>
          </ac:picMkLst>
        </pc:picChg>
      </pc:sldChg>
      <pc:sldChg chg="addSp modSp mod">
        <pc:chgData name="Kerry Adair" userId="bd88304f-e014-4026-992c-301a0817f52a" providerId="ADAL" clId="{58A22712-8DF4-4F09-8647-3D52F92A54C5}" dt="2022-09-08T08:48:22.333" v="263" actId="1076"/>
        <pc:sldMkLst>
          <pc:docMk/>
          <pc:sldMk cId="2472879263" sldId="282"/>
        </pc:sldMkLst>
        <pc:spChg chg="add mod">
          <ac:chgData name="Kerry Adair" userId="bd88304f-e014-4026-992c-301a0817f52a" providerId="ADAL" clId="{58A22712-8DF4-4F09-8647-3D52F92A54C5}" dt="2022-09-08T08:48:22.333" v="263" actId="1076"/>
          <ac:spMkLst>
            <pc:docMk/>
            <pc:sldMk cId="2472879263" sldId="282"/>
            <ac:spMk id="3" creationId="{A90BB03A-F6FA-90C8-1442-FB0997EEFBEE}"/>
          </ac:spMkLst>
        </pc:spChg>
        <pc:spChg chg="mod">
          <ac:chgData name="Kerry Adair" userId="bd88304f-e014-4026-992c-301a0817f52a" providerId="ADAL" clId="{58A22712-8DF4-4F09-8647-3D52F92A54C5}" dt="2022-09-08T08:48:06.198" v="260" actId="14100"/>
          <ac:spMkLst>
            <pc:docMk/>
            <pc:sldMk cId="2472879263" sldId="282"/>
            <ac:spMk id="7" creationId="{AB24903D-203C-4505-1E3A-4358D658E852}"/>
          </ac:spMkLst>
        </pc:spChg>
        <pc:spChg chg="mod">
          <ac:chgData name="Kerry Adair" userId="bd88304f-e014-4026-992c-301a0817f52a" providerId="ADAL" clId="{58A22712-8DF4-4F09-8647-3D52F92A54C5}" dt="2022-09-08T08:48:11.144" v="261" actId="1076"/>
          <ac:spMkLst>
            <pc:docMk/>
            <pc:sldMk cId="2472879263" sldId="282"/>
            <ac:spMk id="13" creationId="{0779A3F0-FF3E-2C40-D488-CBA5D6EB9FA5}"/>
          </ac:spMkLst>
        </pc:spChg>
        <pc:picChg chg="mod">
          <ac:chgData name="Kerry Adair" userId="bd88304f-e014-4026-992c-301a0817f52a" providerId="ADAL" clId="{58A22712-8DF4-4F09-8647-3D52F92A54C5}" dt="2022-09-08T08:47:47.863" v="257" actId="14100"/>
          <ac:picMkLst>
            <pc:docMk/>
            <pc:sldMk cId="2472879263" sldId="282"/>
            <ac:picMk id="9" creationId="{02E92211-E5D2-060D-E80B-02182AFF62B0}"/>
          </ac:picMkLst>
        </pc:picChg>
      </pc:sldChg>
      <pc:sldChg chg="addSp delSp modSp add mod modClrScheme chgLayout">
        <pc:chgData name="Kerry Adair" userId="bd88304f-e014-4026-992c-301a0817f52a" providerId="ADAL" clId="{58A22712-8DF4-4F09-8647-3D52F92A54C5}" dt="2022-09-08T08:47:13.345" v="255" actId="20577"/>
        <pc:sldMkLst>
          <pc:docMk/>
          <pc:sldMk cId="2509553633" sldId="283"/>
        </pc:sldMkLst>
        <pc:spChg chg="mod ord">
          <ac:chgData name="Kerry Adair" userId="bd88304f-e014-4026-992c-301a0817f52a" providerId="ADAL" clId="{58A22712-8DF4-4F09-8647-3D52F92A54C5}" dt="2022-09-08T08:47:13.345" v="255" actId="20577"/>
          <ac:spMkLst>
            <pc:docMk/>
            <pc:sldMk cId="2509553633" sldId="283"/>
            <ac:spMk id="2" creationId="{8E08F0E6-9DF6-FD08-6C37-6BA5BE819869}"/>
          </ac:spMkLst>
        </pc:spChg>
        <pc:spChg chg="del">
          <ac:chgData name="Kerry Adair" userId="bd88304f-e014-4026-992c-301a0817f52a" providerId="ADAL" clId="{58A22712-8DF4-4F09-8647-3D52F92A54C5}" dt="2022-09-08T08:42:02.364" v="65" actId="478"/>
          <ac:spMkLst>
            <pc:docMk/>
            <pc:sldMk cId="2509553633" sldId="283"/>
            <ac:spMk id="3" creationId="{64886BBB-B2E0-B3B5-FBCE-88CB3F804723}"/>
          </ac:spMkLst>
        </pc:spChg>
        <pc:spChg chg="mod ord">
          <ac:chgData name="Kerry Adair" userId="bd88304f-e014-4026-992c-301a0817f52a" providerId="ADAL" clId="{58A22712-8DF4-4F09-8647-3D52F92A54C5}" dt="2022-09-08T08:46:57.272" v="245" actId="20577"/>
          <ac:spMkLst>
            <pc:docMk/>
            <pc:sldMk cId="2509553633" sldId="283"/>
            <ac:spMk id="5" creationId="{D7C86B3B-2134-B77E-4F9C-1EAD91164A76}"/>
          </ac:spMkLst>
        </pc:spChg>
        <pc:spChg chg="mod ord">
          <ac:chgData name="Kerry Adair" userId="bd88304f-e014-4026-992c-301a0817f52a" providerId="ADAL" clId="{58A22712-8DF4-4F09-8647-3D52F92A54C5}" dt="2022-09-08T08:42:27.874" v="70" actId="700"/>
          <ac:spMkLst>
            <pc:docMk/>
            <pc:sldMk cId="2509553633" sldId="283"/>
            <ac:spMk id="6" creationId="{70CB212C-4EA0-ED6F-4983-8AE5485D6A5F}"/>
          </ac:spMkLst>
        </pc:spChg>
        <pc:spChg chg="add del mod">
          <ac:chgData name="Kerry Adair" userId="bd88304f-e014-4026-992c-301a0817f52a" providerId="ADAL" clId="{58A22712-8DF4-4F09-8647-3D52F92A54C5}" dt="2022-09-08T08:41:56.594" v="64" actId="478"/>
          <ac:spMkLst>
            <pc:docMk/>
            <pc:sldMk cId="2509553633" sldId="283"/>
            <ac:spMk id="7" creationId="{52804F1F-5506-861F-9AE1-C867C874EA5A}"/>
          </ac:spMkLst>
        </pc:spChg>
        <pc:spChg chg="mod ord">
          <ac:chgData name="Kerry Adair" userId="bd88304f-e014-4026-992c-301a0817f52a" providerId="ADAL" clId="{58A22712-8DF4-4F09-8647-3D52F92A54C5}" dt="2022-09-08T08:42:27.874" v="70" actId="700"/>
          <ac:spMkLst>
            <pc:docMk/>
            <pc:sldMk cId="2509553633" sldId="283"/>
            <ac:spMk id="8" creationId="{F7C244AC-2148-ECE4-9112-0A7D2A07E334}"/>
          </ac:spMkLst>
        </pc:spChg>
        <pc:spChg chg="mod">
          <ac:chgData name="Kerry Adair" userId="bd88304f-e014-4026-992c-301a0817f52a" providerId="ADAL" clId="{58A22712-8DF4-4F09-8647-3D52F92A54C5}" dt="2022-09-08T08:46:09.153" v="221" actId="1076"/>
          <ac:spMkLst>
            <pc:docMk/>
            <pc:sldMk cId="2509553633" sldId="283"/>
            <ac:spMk id="12" creationId="{574AA13B-FA1F-578A-CE0E-7539A710A62E}"/>
          </ac:spMkLst>
        </pc:spChg>
        <pc:spChg chg="del">
          <ac:chgData name="Kerry Adair" userId="bd88304f-e014-4026-992c-301a0817f52a" providerId="ADAL" clId="{58A22712-8DF4-4F09-8647-3D52F92A54C5}" dt="2022-09-08T08:42:17.288" v="69" actId="478"/>
          <ac:spMkLst>
            <pc:docMk/>
            <pc:sldMk cId="2509553633" sldId="283"/>
            <ac:spMk id="13" creationId="{58FAC8D9-95D2-9BB8-3470-04D3C0E5A17D}"/>
          </ac:spMkLst>
        </pc:spChg>
        <pc:spChg chg="mod">
          <ac:chgData name="Kerry Adair" userId="bd88304f-e014-4026-992c-301a0817f52a" providerId="ADAL" clId="{58A22712-8DF4-4F09-8647-3D52F92A54C5}" dt="2022-09-08T08:46:11.126" v="222" actId="1076"/>
          <ac:spMkLst>
            <pc:docMk/>
            <pc:sldMk cId="2509553633" sldId="283"/>
            <ac:spMk id="14" creationId="{6CC5B990-97CE-EC5E-160A-D815283ACB16}"/>
          </ac:spMkLst>
        </pc:spChg>
        <pc:spChg chg="mod ord">
          <ac:chgData name="Kerry Adair" userId="bd88304f-e014-4026-992c-301a0817f52a" providerId="ADAL" clId="{58A22712-8DF4-4F09-8647-3D52F92A54C5}" dt="2022-09-08T08:42:27.874" v="70" actId="700"/>
          <ac:spMkLst>
            <pc:docMk/>
            <pc:sldMk cId="2509553633" sldId="283"/>
            <ac:spMk id="15" creationId="{932C3F27-4F52-3516-4313-E0A492316776}"/>
          </ac:spMkLst>
        </pc:spChg>
        <pc:spChg chg="add del mod">
          <ac:chgData name="Kerry Adair" userId="bd88304f-e014-4026-992c-301a0817f52a" providerId="ADAL" clId="{58A22712-8DF4-4F09-8647-3D52F92A54C5}" dt="2022-09-08T08:42:06.241" v="66" actId="478"/>
          <ac:spMkLst>
            <pc:docMk/>
            <pc:sldMk cId="2509553633" sldId="283"/>
            <ac:spMk id="16" creationId="{DC76CC5E-B77F-694B-34BD-CD0674BD6D5B}"/>
          </ac:spMkLst>
        </pc:spChg>
        <pc:picChg chg="del">
          <ac:chgData name="Kerry Adair" userId="bd88304f-e014-4026-992c-301a0817f52a" providerId="ADAL" clId="{58A22712-8DF4-4F09-8647-3D52F92A54C5}" dt="2022-09-08T08:41:52.699" v="63" actId="478"/>
          <ac:picMkLst>
            <pc:docMk/>
            <pc:sldMk cId="2509553633" sldId="283"/>
            <ac:picMk id="10" creationId="{134CA654-D3E3-C04E-4640-6197B5839E55}"/>
          </ac:picMkLst>
        </pc:picChg>
        <pc:picChg chg="mod ord">
          <ac:chgData name="Kerry Adair" userId="bd88304f-e014-4026-992c-301a0817f52a" providerId="ADAL" clId="{58A22712-8DF4-4F09-8647-3D52F92A54C5}" dt="2022-09-08T08:46:01.885" v="219" actId="14100"/>
          <ac:picMkLst>
            <pc:docMk/>
            <pc:sldMk cId="2509553633" sldId="283"/>
            <ac:picMk id="11" creationId="{9BA4498C-A0EC-FE07-DB88-D472532FBAFD}"/>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D9F6CB6-0610-2119-6F43-AB7740F2A1F4}"/>
              </a:ext>
            </a:extLst>
          </p:cNvPr>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0F68A17-09FB-139E-D82F-5F927B7F05F3}"/>
              </a:ext>
            </a:extLst>
          </p:cNvPr>
          <p:cNvSpPr>
            <a:spLocks noGrp="1"/>
          </p:cNvSpPr>
          <p:nvPr>
            <p:ph type="dt" sz="quarter" idx="1"/>
          </p:nvPr>
        </p:nvSpPr>
        <p:spPr>
          <a:xfrm>
            <a:off x="5179484" y="1"/>
            <a:ext cx="3962400" cy="344091"/>
          </a:xfrm>
          <a:prstGeom prst="rect">
            <a:avLst/>
          </a:prstGeom>
        </p:spPr>
        <p:txBody>
          <a:bodyPr vert="horz" lIns="91440" tIns="45720" rIns="91440" bIns="45720" rtlCol="0"/>
          <a:lstStyle>
            <a:lvl1pPr algn="r">
              <a:defRPr sz="1200"/>
            </a:lvl1pPr>
          </a:lstStyle>
          <a:p>
            <a:fld id="{447AFBDA-597E-4FD9-93CF-D56DB2A3A987}" type="datetimeFigureOut">
              <a:rPr lang="en-GB" smtClean="0"/>
              <a:t>08/09/2022</a:t>
            </a:fld>
            <a:endParaRPr lang="en-GB"/>
          </a:p>
        </p:txBody>
      </p:sp>
      <p:sp>
        <p:nvSpPr>
          <p:cNvPr id="4" name="Footer Placeholder 3">
            <a:extLst>
              <a:ext uri="{FF2B5EF4-FFF2-40B4-BE49-F238E27FC236}">
                <a16:creationId xmlns:a16="http://schemas.microsoft.com/office/drawing/2014/main" id="{3E02E848-26BA-696D-F311-7F0DC86C4340}"/>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C7517A7-965F-D39A-324D-FBD07FA366A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8FFCA9C1-7C93-4768-A896-E8B7C2AAE2A1}" type="slidenum">
              <a:rPr lang="en-GB" smtClean="0"/>
              <a:t>‹#›</a:t>
            </a:fld>
            <a:endParaRPr lang="en-GB"/>
          </a:p>
        </p:txBody>
      </p:sp>
    </p:spTree>
    <p:extLst>
      <p:ext uri="{BB962C8B-B14F-4D97-AF65-F5344CB8AC3E}">
        <p14:creationId xmlns:p14="http://schemas.microsoft.com/office/powerpoint/2010/main" val="4192123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C8C566F8-76BB-40CF-804C-7ED898B66C9F}" type="datetimeFigureOut">
              <a:rPr lang="en-GB" smtClean="0"/>
              <a:t>08/09/2022</a:t>
            </a:fld>
            <a:endParaRPr lang="en-GB"/>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8C57AF21-D520-4DFB-8079-C247935F44E0}" type="slidenum">
              <a:rPr lang="en-GB" smtClean="0"/>
              <a:t>‹#›</a:t>
            </a:fld>
            <a:endParaRPr lang="en-GB"/>
          </a:p>
        </p:txBody>
      </p:sp>
    </p:spTree>
    <p:extLst>
      <p:ext uri="{BB962C8B-B14F-4D97-AF65-F5344CB8AC3E}">
        <p14:creationId xmlns:p14="http://schemas.microsoft.com/office/powerpoint/2010/main" val="23302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0363" y="857250"/>
            <a:ext cx="3343275" cy="23145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C57AF21-D520-4DFB-8079-C247935F44E0}" type="slidenum">
              <a:rPr lang="en-GB" smtClean="0"/>
              <a:t>1</a:t>
            </a:fld>
            <a:endParaRPr lang="en-GB"/>
          </a:p>
        </p:txBody>
      </p:sp>
    </p:spTree>
    <p:extLst>
      <p:ext uri="{BB962C8B-B14F-4D97-AF65-F5344CB8AC3E}">
        <p14:creationId xmlns:p14="http://schemas.microsoft.com/office/powerpoint/2010/main" val="566641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6E2499-F887-6941-F8FB-12E94B3DA615}"/>
              </a:ext>
            </a:extLst>
          </p:cNvPr>
          <p:cNvSpPr>
            <a:spLocks noGrp="1"/>
          </p:cNvSpPr>
          <p:nvPr>
            <p:ph type="subTitle" idx="1"/>
          </p:nvPr>
        </p:nvSpPr>
        <p:spPr>
          <a:xfrm>
            <a:off x="681038" y="1254868"/>
            <a:ext cx="8543925" cy="4980561"/>
          </a:xfrm>
        </p:spPr>
        <p:txBody>
          <a:bodyPr>
            <a:normAutofit/>
          </a:bodyPr>
          <a:lstStyle>
            <a:lvl1pPr marL="0" indent="0" algn="l">
              <a:buNone/>
              <a:defRPr sz="260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dirty="0"/>
              <a:t>Click to edit Master subtitle style</a:t>
            </a:r>
            <a:endParaRPr lang="en-GB" dirty="0"/>
          </a:p>
        </p:txBody>
      </p:sp>
      <p:sp>
        <p:nvSpPr>
          <p:cNvPr id="13" name="Title 12">
            <a:extLst>
              <a:ext uri="{FF2B5EF4-FFF2-40B4-BE49-F238E27FC236}">
                <a16:creationId xmlns:a16="http://schemas.microsoft.com/office/drawing/2014/main" id="{F1CEAA76-4EEF-7F0E-C159-98C31A82A563}"/>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832798E0-9389-24A1-F68F-203A6A1E08EC}"/>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F7406C43-71CC-D363-499F-C753E3E6714E}"/>
              </a:ext>
            </a:extLst>
          </p:cNvPr>
          <p:cNvSpPr>
            <a:spLocks noGrp="1"/>
          </p:cNvSpPr>
          <p:nvPr>
            <p:ph type="ftr" sz="quarter" idx="11"/>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66A3059D-A01E-AAA6-2AE3-CE68A9E3097A}"/>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2135755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2contentsidebyside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081-F087-E810-1AB8-25AE92A2C8C8}"/>
              </a:ext>
            </a:extLst>
          </p:cNvPr>
          <p:cNvSpPr>
            <a:spLocks noGrp="1"/>
          </p:cNvSpPr>
          <p:nvPr>
            <p:ph type="title"/>
          </p:nvPr>
        </p:nvSpPr>
        <p:spPr>
          <a:xfrm>
            <a:off x="682329" y="365129"/>
            <a:ext cx="8543925" cy="7827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23568-5F90-EE5A-F07A-8B4AB37F200D}"/>
              </a:ext>
            </a:extLst>
          </p:cNvPr>
          <p:cNvSpPr>
            <a:spLocks noGrp="1"/>
          </p:cNvSpPr>
          <p:nvPr>
            <p:ph type="body" idx="1"/>
          </p:nvPr>
        </p:nvSpPr>
        <p:spPr>
          <a:xfrm>
            <a:off x="682328" y="1235413"/>
            <a:ext cx="4190702" cy="1183937"/>
          </a:xfrm>
        </p:spPr>
        <p:txBody>
          <a:bodyPr anchor="t">
            <a:normAutofit/>
          </a:bodyPr>
          <a:lstStyle>
            <a:lvl1pPr marL="0" indent="0">
              <a:buNone/>
              <a:defRPr sz="1950"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5149C6D-79C8-B645-051E-4711F583E12F}"/>
              </a:ext>
            </a:extLst>
          </p:cNvPr>
          <p:cNvSpPr>
            <a:spLocks noGrp="1"/>
          </p:cNvSpPr>
          <p:nvPr>
            <p:ph sz="half" idx="2"/>
          </p:nvPr>
        </p:nvSpPr>
        <p:spPr>
          <a:xfrm>
            <a:off x="682328" y="2508415"/>
            <a:ext cx="4190702" cy="3681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2CE37888-399E-C039-6482-0F4FBB36BCE3}"/>
              </a:ext>
            </a:extLst>
          </p:cNvPr>
          <p:cNvSpPr>
            <a:spLocks noGrp="1"/>
          </p:cNvSpPr>
          <p:nvPr>
            <p:ph sz="quarter" idx="4"/>
          </p:nvPr>
        </p:nvSpPr>
        <p:spPr>
          <a:xfrm>
            <a:off x="5014913" y="2508415"/>
            <a:ext cx="4211340" cy="3681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E69A5C1D-7BAB-918C-0174-A743752B7EFC}"/>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123A0476-035A-1CD7-F9FE-94BE149D92ED}"/>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57540EDD-0DB6-6012-AAE8-27F44F63D05B}"/>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
        <p:nvSpPr>
          <p:cNvPr id="5" name="Text Placeholder 2">
            <a:extLst>
              <a:ext uri="{FF2B5EF4-FFF2-40B4-BE49-F238E27FC236}">
                <a16:creationId xmlns:a16="http://schemas.microsoft.com/office/drawing/2014/main" id="{DC22EADD-7F38-6D57-1630-EAF6DFAB5813}"/>
              </a:ext>
            </a:extLst>
          </p:cNvPr>
          <p:cNvSpPr>
            <a:spLocks noGrp="1"/>
          </p:cNvSpPr>
          <p:nvPr>
            <p:ph type="body" idx="13"/>
          </p:nvPr>
        </p:nvSpPr>
        <p:spPr>
          <a:xfrm>
            <a:off x="5029200" y="1232576"/>
            <a:ext cx="4190702" cy="1183937"/>
          </a:xfrm>
        </p:spPr>
        <p:txBody>
          <a:bodyPr anchor="t">
            <a:normAutofit/>
          </a:bodyPr>
          <a:lstStyle>
            <a:lvl1pPr marL="0" indent="0">
              <a:buNone/>
              <a:defRPr sz="1950"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Click to edit Master text styles</a:t>
            </a:r>
          </a:p>
        </p:txBody>
      </p:sp>
    </p:spTree>
    <p:extLst>
      <p:ext uri="{BB962C8B-B14F-4D97-AF65-F5344CB8AC3E}">
        <p14:creationId xmlns:p14="http://schemas.microsoft.com/office/powerpoint/2010/main" val="2713856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081-F087-E810-1AB8-25AE92A2C8C8}"/>
              </a:ext>
            </a:extLst>
          </p:cNvPr>
          <p:cNvSpPr>
            <a:spLocks noGrp="1"/>
          </p:cNvSpPr>
          <p:nvPr>
            <p:ph type="title"/>
          </p:nvPr>
        </p:nvSpPr>
        <p:spPr>
          <a:xfrm>
            <a:off x="682329" y="365129"/>
            <a:ext cx="8543925" cy="7827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23568-5F90-EE5A-F07A-8B4AB37F200D}"/>
              </a:ext>
            </a:extLst>
          </p:cNvPr>
          <p:cNvSpPr>
            <a:spLocks noGrp="1"/>
          </p:cNvSpPr>
          <p:nvPr>
            <p:ph type="body" idx="1"/>
          </p:nvPr>
        </p:nvSpPr>
        <p:spPr>
          <a:xfrm>
            <a:off x="682328" y="1235413"/>
            <a:ext cx="4190702" cy="1269662"/>
          </a:xfrm>
        </p:spPr>
        <p:txBody>
          <a:bodyPr anchor="t">
            <a:normAutofit/>
          </a:bodyPr>
          <a:lstStyle>
            <a:lvl1pPr marL="0" indent="0">
              <a:buNone/>
              <a:defRPr sz="1950"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5149C6D-79C8-B645-051E-4711F583E12F}"/>
              </a:ext>
            </a:extLst>
          </p:cNvPr>
          <p:cNvSpPr>
            <a:spLocks noGrp="1"/>
          </p:cNvSpPr>
          <p:nvPr>
            <p:ph sz="half" idx="2"/>
          </p:nvPr>
        </p:nvSpPr>
        <p:spPr>
          <a:xfrm>
            <a:off x="682328" y="2587557"/>
            <a:ext cx="4190702" cy="3602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412A0C-48EB-FEB1-111D-CF40D48B4A80}"/>
              </a:ext>
            </a:extLst>
          </p:cNvPr>
          <p:cNvSpPr>
            <a:spLocks noGrp="1"/>
          </p:cNvSpPr>
          <p:nvPr>
            <p:ph type="body" sz="quarter" idx="3"/>
          </p:nvPr>
        </p:nvSpPr>
        <p:spPr>
          <a:xfrm>
            <a:off x="5014913" y="1235413"/>
            <a:ext cx="4211340" cy="1269662"/>
          </a:xfrm>
        </p:spPr>
        <p:txBody>
          <a:bodyPr anchor="t">
            <a:normAutofit/>
          </a:bodyPr>
          <a:lstStyle>
            <a:lvl1pPr marL="0" indent="0">
              <a:buNone/>
              <a:defRPr sz="1950"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CE37888-399E-C039-6482-0F4FBB36BCE3}"/>
              </a:ext>
            </a:extLst>
          </p:cNvPr>
          <p:cNvSpPr>
            <a:spLocks noGrp="1"/>
          </p:cNvSpPr>
          <p:nvPr>
            <p:ph sz="quarter" idx="4"/>
          </p:nvPr>
        </p:nvSpPr>
        <p:spPr>
          <a:xfrm>
            <a:off x="5014913" y="2587557"/>
            <a:ext cx="4211340" cy="36021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E69A5C1D-7BAB-918C-0174-A743752B7EFC}"/>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123A0476-035A-1CD7-F9FE-94BE149D92ED}"/>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57540EDD-0DB6-6012-AAE8-27F44F63D05B}"/>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2402780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3_contentAnd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081-F087-E810-1AB8-25AE92A2C8C8}"/>
              </a:ext>
            </a:extLst>
          </p:cNvPr>
          <p:cNvSpPr>
            <a:spLocks noGrp="1"/>
          </p:cNvSpPr>
          <p:nvPr>
            <p:ph type="title"/>
          </p:nvPr>
        </p:nvSpPr>
        <p:spPr>
          <a:xfrm>
            <a:off x="682329" y="365126"/>
            <a:ext cx="8543925" cy="76328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23568-5F90-EE5A-F07A-8B4AB37F200D}"/>
              </a:ext>
            </a:extLst>
          </p:cNvPr>
          <p:cNvSpPr>
            <a:spLocks noGrp="1"/>
          </p:cNvSpPr>
          <p:nvPr>
            <p:ph type="body" idx="1"/>
          </p:nvPr>
        </p:nvSpPr>
        <p:spPr>
          <a:xfrm>
            <a:off x="681038" y="1212997"/>
            <a:ext cx="2778750" cy="1105289"/>
          </a:xfrm>
        </p:spPr>
        <p:txBody>
          <a:bodyPr anchor="t">
            <a:normAutofit/>
          </a:bodyPr>
          <a:lstStyle>
            <a:lvl1pPr marL="0" indent="0">
              <a:buNone/>
              <a:defRPr sz="2275"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5149C6D-79C8-B645-051E-4711F583E12F}"/>
              </a:ext>
            </a:extLst>
          </p:cNvPr>
          <p:cNvSpPr>
            <a:spLocks noGrp="1"/>
          </p:cNvSpPr>
          <p:nvPr>
            <p:ph sz="half" idx="2"/>
          </p:nvPr>
        </p:nvSpPr>
        <p:spPr>
          <a:xfrm>
            <a:off x="682327" y="2412185"/>
            <a:ext cx="2778750" cy="38595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C9DB1AA-5101-CD74-E63E-965C5B4F4E1C}"/>
              </a:ext>
            </a:extLst>
          </p:cNvPr>
          <p:cNvSpPr>
            <a:spLocks noGrp="1"/>
          </p:cNvSpPr>
          <p:nvPr>
            <p:ph sz="quarter" idx="14"/>
          </p:nvPr>
        </p:nvSpPr>
        <p:spPr>
          <a:xfrm>
            <a:off x="6437962" y="2420124"/>
            <a:ext cx="2778750" cy="38595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FE6D295-67B2-4CB7-87AF-09C16502618D}"/>
              </a:ext>
            </a:extLst>
          </p:cNvPr>
          <p:cNvSpPr>
            <a:spLocks noGrp="1"/>
          </p:cNvSpPr>
          <p:nvPr>
            <p:ph type="body" sz="quarter" idx="15"/>
          </p:nvPr>
        </p:nvSpPr>
        <p:spPr>
          <a:xfrm>
            <a:off x="3559617" y="1231656"/>
            <a:ext cx="2778750" cy="1103160"/>
          </a:xfrm>
        </p:spPr>
        <p:txBody>
          <a:bodyPr anchor="t"/>
          <a:lstStyle>
            <a:lvl1pPr marL="0" indent="0">
              <a:buNone/>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B229FE6A-BD80-EE74-1EE3-DE836DBEA54F}"/>
              </a:ext>
            </a:extLst>
          </p:cNvPr>
          <p:cNvSpPr>
            <a:spLocks noGrp="1"/>
          </p:cNvSpPr>
          <p:nvPr>
            <p:ph type="body" sz="quarter" idx="16"/>
          </p:nvPr>
        </p:nvSpPr>
        <p:spPr>
          <a:xfrm>
            <a:off x="6436671" y="1222851"/>
            <a:ext cx="2778750" cy="1103160"/>
          </a:xfrm>
        </p:spPr>
        <p:txBody>
          <a:bodyPr anchor="t"/>
          <a:lstStyle>
            <a:lvl1pPr marL="0" indent="0">
              <a:buNone/>
              <a:defRPr b="0"/>
            </a:lvl1pPr>
            <a:lvl2pPr>
              <a:defRPr b="0"/>
            </a:lvl2pPr>
            <a:lvl3pPr>
              <a:defRPr b="0"/>
            </a:lvl3pPr>
            <a:lvl4pPr>
              <a:defRPr b="0"/>
            </a:lvl4pPr>
            <a:lvl5pPr>
              <a:defRPr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3">
            <a:extLst>
              <a:ext uri="{FF2B5EF4-FFF2-40B4-BE49-F238E27FC236}">
                <a16:creationId xmlns:a16="http://schemas.microsoft.com/office/drawing/2014/main" id="{7ED54420-11A9-9AAB-0686-FB1974C3B863}"/>
              </a:ext>
            </a:extLst>
          </p:cNvPr>
          <p:cNvSpPr>
            <a:spLocks noGrp="1"/>
          </p:cNvSpPr>
          <p:nvPr>
            <p:ph sz="half" idx="17"/>
          </p:nvPr>
        </p:nvSpPr>
        <p:spPr>
          <a:xfrm>
            <a:off x="3560908" y="2420990"/>
            <a:ext cx="2778750" cy="38595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3E797576-2F91-794D-4633-70F537186BEB}"/>
              </a:ext>
            </a:extLst>
          </p:cNvPr>
          <p:cNvSpPr>
            <a:spLocks noGrp="1"/>
          </p:cNvSpPr>
          <p:nvPr>
            <p:ph type="dt" sz="half" idx="18"/>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29AB78D5-0356-DF0E-106D-47A6EE03209F}"/>
              </a:ext>
            </a:extLst>
          </p:cNvPr>
          <p:cNvSpPr>
            <a:spLocks noGrp="1"/>
          </p:cNvSpPr>
          <p:nvPr>
            <p:ph type="ftr" sz="quarter" idx="19"/>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0EC7CB2A-59A6-D53A-739B-BCBFCA1999F1}"/>
              </a:ext>
            </a:extLst>
          </p:cNvPr>
          <p:cNvSpPr>
            <a:spLocks noGrp="1"/>
          </p:cNvSpPr>
          <p:nvPr>
            <p:ph type="sldNum" sz="quarter" idx="20"/>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4109492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3_sidebysideContentOr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081-F087-E810-1AB8-25AE92A2C8C8}"/>
              </a:ext>
            </a:extLst>
          </p:cNvPr>
          <p:cNvSpPr>
            <a:spLocks noGrp="1"/>
          </p:cNvSpPr>
          <p:nvPr>
            <p:ph type="title"/>
          </p:nvPr>
        </p:nvSpPr>
        <p:spPr>
          <a:xfrm>
            <a:off x="682329" y="365126"/>
            <a:ext cx="8543925" cy="763283"/>
          </a:xfrm>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85149C6D-79C8-B645-051E-4711F583E12F}"/>
              </a:ext>
            </a:extLst>
          </p:cNvPr>
          <p:cNvSpPr>
            <a:spLocks noGrp="1"/>
          </p:cNvSpPr>
          <p:nvPr>
            <p:ph sz="half" idx="2"/>
          </p:nvPr>
        </p:nvSpPr>
        <p:spPr>
          <a:xfrm>
            <a:off x="682327" y="1217746"/>
            <a:ext cx="2778750" cy="50540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C9DB1AA-5101-CD74-E63E-965C5B4F4E1C}"/>
              </a:ext>
            </a:extLst>
          </p:cNvPr>
          <p:cNvSpPr>
            <a:spLocks noGrp="1"/>
          </p:cNvSpPr>
          <p:nvPr>
            <p:ph sz="quarter" idx="14"/>
          </p:nvPr>
        </p:nvSpPr>
        <p:spPr>
          <a:xfrm>
            <a:off x="6437962" y="1225685"/>
            <a:ext cx="2778750" cy="50540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3">
            <a:extLst>
              <a:ext uri="{FF2B5EF4-FFF2-40B4-BE49-F238E27FC236}">
                <a16:creationId xmlns:a16="http://schemas.microsoft.com/office/drawing/2014/main" id="{7ED54420-11A9-9AAB-0686-FB1974C3B863}"/>
              </a:ext>
            </a:extLst>
          </p:cNvPr>
          <p:cNvSpPr>
            <a:spLocks noGrp="1"/>
          </p:cNvSpPr>
          <p:nvPr>
            <p:ph sz="half" idx="17"/>
          </p:nvPr>
        </p:nvSpPr>
        <p:spPr>
          <a:xfrm>
            <a:off x="3560908" y="1226551"/>
            <a:ext cx="2778750" cy="50540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3E797576-2F91-794D-4633-70F537186BEB}"/>
              </a:ext>
            </a:extLst>
          </p:cNvPr>
          <p:cNvSpPr>
            <a:spLocks noGrp="1"/>
          </p:cNvSpPr>
          <p:nvPr>
            <p:ph type="dt" sz="half" idx="18"/>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29AB78D5-0356-DF0E-106D-47A6EE03209F}"/>
              </a:ext>
            </a:extLst>
          </p:cNvPr>
          <p:cNvSpPr>
            <a:spLocks noGrp="1"/>
          </p:cNvSpPr>
          <p:nvPr>
            <p:ph type="ftr" sz="quarter" idx="19"/>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0EC7CB2A-59A6-D53A-739B-BCBFCA1999F1}"/>
              </a:ext>
            </a:extLst>
          </p:cNvPr>
          <p:cNvSpPr>
            <a:spLocks noGrp="1"/>
          </p:cNvSpPr>
          <p:nvPr>
            <p:ph type="sldNum" sz="quarter" idx="20"/>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15759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Content-3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081-F087-E810-1AB8-25AE92A2C8C8}"/>
              </a:ext>
            </a:extLst>
          </p:cNvPr>
          <p:cNvSpPr>
            <a:spLocks noGrp="1"/>
          </p:cNvSpPr>
          <p:nvPr>
            <p:ph type="title"/>
          </p:nvPr>
        </p:nvSpPr>
        <p:spPr>
          <a:xfrm>
            <a:off x="682329" y="365126"/>
            <a:ext cx="8543925" cy="76328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23568-5F90-EE5A-F07A-8B4AB37F200D}"/>
              </a:ext>
            </a:extLst>
          </p:cNvPr>
          <p:cNvSpPr>
            <a:spLocks noGrp="1"/>
          </p:cNvSpPr>
          <p:nvPr>
            <p:ph type="body" idx="1"/>
          </p:nvPr>
        </p:nvSpPr>
        <p:spPr>
          <a:xfrm>
            <a:off x="681038" y="1212997"/>
            <a:ext cx="8543924" cy="1105289"/>
          </a:xfrm>
        </p:spPr>
        <p:txBody>
          <a:bodyPr anchor="t">
            <a:normAutofit/>
          </a:bodyPr>
          <a:lstStyle>
            <a:lvl1pPr marL="0" indent="0">
              <a:buNone/>
              <a:defRPr sz="2275"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5149C6D-79C8-B645-051E-4711F583E12F}"/>
              </a:ext>
            </a:extLst>
          </p:cNvPr>
          <p:cNvSpPr>
            <a:spLocks noGrp="1"/>
          </p:cNvSpPr>
          <p:nvPr>
            <p:ph sz="half" idx="2"/>
          </p:nvPr>
        </p:nvSpPr>
        <p:spPr>
          <a:xfrm>
            <a:off x="682327" y="2412185"/>
            <a:ext cx="2778750" cy="38595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C9DB1AA-5101-CD74-E63E-965C5B4F4E1C}"/>
              </a:ext>
            </a:extLst>
          </p:cNvPr>
          <p:cNvSpPr>
            <a:spLocks noGrp="1"/>
          </p:cNvSpPr>
          <p:nvPr>
            <p:ph sz="quarter" idx="14"/>
          </p:nvPr>
        </p:nvSpPr>
        <p:spPr>
          <a:xfrm>
            <a:off x="6437962" y="2420124"/>
            <a:ext cx="2778750" cy="38595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3">
            <a:extLst>
              <a:ext uri="{FF2B5EF4-FFF2-40B4-BE49-F238E27FC236}">
                <a16:creationId xmlns:a16="http://schemas.microsoft.com/office/drawing/2014/main" id="{7ED54420-11A9-9AAB-0686-FB1974C3B863}"/>
              </a:ext>
            </a:extLst>
          </p:cNvPr>
          <p:cNvSpPr>
            <a:spLocks noGrp="1"/>
          </p:cNvSpPr>
          <p:nvPr>
            <p:ph sz="half" idx="17"/>
          </p:nvPr>
        </p:nvSpPr>
        <p:spPr>
          <a:xfrm>
            <a:off x="3560908" y="2420990"/>
            <a:ext cx="2778750" cy="385958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3E797576-2F91-794D-4633-70F537186BEB}"/>
              </a:ext>
            </a:extLst>
          </p:cNvPr>
          <p:cNvSpPr>
            <a:spLocks noGrp="1"/>
          </p:cNvSpPr>
          <p:nvPr>
            <p:ph type="dt" sz="half" idx="18"/>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29AB78D5-0356-DF0E-106D-47A6EE03209F}"/>
              </a:ext>
            </a:extLst>
          </p:cNvPr>
          <p:cNvSpPr>
            <a:spLocks noGrp="1"/>
          </p:cNvSpPr>
          <p:nvPr>
            <p:ph type="ftr" sz="quarter" idx="19"/>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0EC7CB2A-59A6-D53A-739B-BCBFCA1999F1}"/>
              </a:ext>
            </a:extLst>
          </p:cNvPr>
          <p:cNvSpPr>
            <a:spLocks noGrp="1"/>
          </p:cNvSpPr>
          <p:nvPr>
            <p:ph type="sldNum" sz="quarter" idx="20"/>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2672900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32768-6FB8-7FD0-0434-60B3A9F414B0}"/>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988B02DD-B7CC-C58F-DC5A-E08FAA51407C}"/>
              </a:ext>
            </a:extLst>
          </p:cNvPr>
          <p:cNvSpPr>
            <a:spLocks noGrp="1"/>
          </p:cNvSpPr>
          <p:nvPr>
            <p:ph type="dt" sz="half" idx="10"/>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AEB1BE83-313A-622D-8DF0-46AEB5C1BE66}"/>
              </a:ext>
            </a:extLst>
          </p:cNvPr>
          <p:cNvSpPr>
            <a:spLocks noGrp="1"/>
          </p:cNvSpPr>
          <p:nvPr>
            <p:ph type="ftr" sz="quarter" idx="11"/>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AA3204B6-F1B4-2476-D5D9-23170A2E8302}"/>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4020783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5E30342-E260-95EE-B19F-D6DB59F6B4A5}"/>
              </a:ext>
            </a:extLst>
          </p:cNvPr>
          <p:cNvSpPr>
            <a:spLocks noGrp="1"/>
          </p:cNvSpPr>
          <p:nvPr>
            <p:ph type="title"/>
          </p:nvPr>
        </p:nvSpPr>
        <p:spPr/>
        <p:txBody>
          <a:bodyPr/>
          <a:lstStyle/>
          <a:p>
            <a:r>
              <a:rPr lang="en-US"/>
              <a:t>Click to edit Master title style</a:t>
            </a:r>
            <a:endParaRPr lang="en-GB"/>
          </a:p>
        </p:txBody>
      </p:sp>
      <p:sp>
        <p:nvSpPr>
          <p:cNvPr id="2" name="Date Placeholder 1">
            <a:extLst>
              <a:ext uri="{FF2B5EF4-FFF2-40B4-BE49-F238E27FC236}">
                <a16:creationId xmlns:a16="http://schemas.microsoft.com/office/drawing/2014/main" id="{21EDCB74-6950-12EF-1AD6-7915704EB88C}"/>
              </a:ext>
            </a:extLst>
          </p:cNvPr>
          <p:cNvSpPr>
            <a:spLocks noGrp="1"/>
          </p:cNvSpPr>
          <p:nvPr>
            <p:ph type="dt" sz="half" idx="10"/>
          </p:nvPr>
        </p:nvSpPr>
        <p:spPr/>
        <p:txBody>
          <a:bodyPr/>
          <a:lstStyle/>
          <a:p>
            <a:r>
              <a:rPr lang="en-US"/>
              <a:t>August 2022</a:t>
            </a:r>
            <a:endParaRPr lang="en-GB" dirty="0"/>
          </a:p>
        </p:txBody>
      </p:sp>
      <p:sp>
        <p:nvSpPr>
          <p:cNvPr id="3" name="Footer Placeholder 2">
            <a:extLst>
              <a:ext uri="{FF2B5EF4-FFF2-40B4-BE49-F238E27FC236}">
                <a16:creationId xmlns:a16="http://schemas.microsoft.com/office/drawing/2014/main" id="{23FE4B88-5689-5559-8243-020C534599E6}"/>
              </a:ext>
            </a:extLst>
          </p:cNvPr>
          <p:cNvSpPr>
            <a:spLocks noGrp="1"/>
          </p:cNvSpPr>
          <p:nvPr>
            <p:ph type="ftr" sz="quarter" idx="11"/>
          </p:nvPr>
        </p:nvSpPr>
        <p:spPr/>
        <p:txBody>
          <a:bodyPr/>
          <a:lstStyle/>
          <a:p>
            <a:r>
              <a:rPr lang="en-GB"/>
              <a:t>© CapraTechnology 2022</a:t>
            </a:r>
            <a:endParaRPr lang="en-GB" dirty="0"/>
          </a:p>
        </p:txBody>
      </p:sp>
      <p:sp>
        <p:nvSpPr>
          <p:cNvPr id="4" name="Slide Number Placeholder 3">
            <a:extLst>
              <a:ext uri="{FF2B5EF4-FFF2-40B4-BE49-F238E27FC236}">
                <a16:creationId xmlns:a16="http://schemas.microsoft.com/office/drawing/2014/main" id="{27E891C3-852C-4601-C38B-DE08CFD734B2}"/>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2305442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SideTitle-sideConten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3E019-7773-9763-AF49-605451088573}"/>
              </a:ext>
            </a:extLst>
          </p:cNvPr>
          <p:cNvSpPr>
            <a:spLocks noGrp="1"/>
          </p:cNvSpPr>
          <p:nvPr>
            <p:ph type="title"/>
          </p:nvPr>
        </p:nvSpPr>
        <p:spPr>
          <a:xfrm>
            <a:off x="682329" y="447472"/>
            <a:ext cx="3194943" cy="1498060"/>
          </a:xfrm>
        </p:spPr>
        <p:txBody>
          <a:bodyPr anchor="t"/>
          <a:lstStyle>
            <a:lvl1pPr>
              <a:defRPr sz="2600"/>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5D8A1AA-907E-D115-9A4F-C6B50CE5C969}"/>
              </a:ext>
            </a:extLst>
          </p:cNvPr>
          <p:cNvSpPr>
            <a:spLocks noGrp="1"/>
          </p:cNvSpPr>
          <p:nvPr>
            <p:ph idx="1"/>
          </p:nvPr>
        </p:nvSpPr>
        <p:spPr>
          <a:xfrm>
            <a:off x="4211341" y="1118681"/>
            <a:ext cx="5014913" cy="4742372"/>
          </a:xfrm>
        </p:spPr>
        <p:txBody>
          <a:bodyPr/>
          <a:lstStyle>
            <a:lvl1pPr>
              <a:defRPr sz="2600"/>
            </a:lvl1pPr>
            <a:lvl2pPr>
              <a:defRPr sz="2275"/>
            </a:lvl2pPr>
            <a:lvl3pPr>
              <a:defRPr sz="1950"/>
            </a:lvl3pPr>
            <a:lvl4pPr>
              <a:defRPr sz="1625"/>
            </a:lvl4pPr>
            <a:lvl5pPr>
              <a:defRPr sz="1625"/>
            </a:lvl5pPr>
            <a:lvl6pPr>
              <a:defRPr sz="1625"/>
            </a:lvl6pPr>
            <a:lvl7pPr>
              <a:defRPr sz="1625"/>
            </a:lvl7pPr>
            <a:lvl8pPr>
              <a:defRPr sz="1625"/>
            </a:lvl8pPr>
            <a:lvl9pPr>
              <a:defRPr sz="162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4E457275-9B32-6DEB-EA31-4E1B5F0BE7F9}"/>
              </a:ext>
            </a:extLst>
          </p:cNvPr>
          <p:cNvSpPr>
            <a:spLocks noGrp="1"/>
          </p:cNvSpPr>
          <p:nvPr>
            <p:ph type="body" sz="half" idx="2"/>
          </p:nvPr>
        </p:nvSpPr>
        <p:spPr>
          <a:xfrm>
            <a:off x="682329" y="2071992"/>
            <a:ext cx="3194943" cy="3796996"/>
          </a:xfrm>
        </p:spPr>
        <p:txBody>
          <a:bodyPr/>
          <a:lstStyle>
            <a:lvl1pPr marL="0" indent="0">
              <a:buNone/>
              <a:defRPr sz="1300"/>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dirty="0"/>
              <a:t>Click to edit Master text styles</a:t>
            </a:r>
          </a:p>
        </p:txBody>
      </p:sp>
      <p:sp>
        <p:nvSpPr>
          <p:cNvPr id="5" name="Date Placeholder 4">
            <a:extLst>
              <a:ext uri="{FF2B5EF4-FFF2-40B4-BE49-F238E27FC236}">
                <a16:creationId xmlns:a16="http://schemas.microsoft.com/office/drawing/2014/main" id="{D88BD66F-CF33-F111-92DC-2A124DD2E3D4}"/>
              </a:ext>
            </a:extLst>
          </p:cNvPr>
          <p:cNvSpPr>
            <a:spLocks noGrp="1"/>
          </p:cNvSpPr>
          <p:nvPr>
            <p:ph type="dt" sz="half" idx="10"/>
          </p:nvPr>
        </p:nvSpPr>
        <p:spPr/>
        <p:txBody>
          <a:bodyPr/>
          <a:lstStyle/>
          <a:p>
            <a:r>
              <a:rPr lang="en-US"/>
              <a:t>August 2022</a:t>
            </a:r>
            <a:endParaRPr lang="en-GB" dirty="0"/>
          </a:p>
        </p:txBody>
      </p:sp>
      <p:sp>
        <p:nvSpPr>
          <p:cNvPr id="6" name="Footer Placeholder 5">
            <a:extLst>
              <a:ext uri="{FF2B5EF4-FFF2-40B4-BE49-F238E27FC236}">
                <a16:creationId xmlns:a16="http://schemas.microsoft.com/office/drawing/2014/main" id="{056B177D-78A4-0D7B-600C-F6C8D063FA04}"/>
              </a:ext>
            </a:extLst>
          </p:cNvPr>
          <p:cNvSpPr>
            <a:spLocks noGrp="1"/>
          </p:cNvSpPr>
          <p:nvPr>
            <p:ph type="ftr" sz="quarter" idx="11"/>
          </p:nvPr>
        </p:nvSpPr>
        <p:spPr/>
        <p:txBody>
          <a:bodyPr/>
          <a:lstStyle/>
          <a:p>
            <a:r>
              <a:rPr lang="en-GB"/>
              <a:t>© CapraTechnology 2022</a:t>
            </a:r>
            <a:endParaRPr lang="en-GB" dirty="0"/>
          </a:p>
        </p:txBody>
      </p:sp>
      <p:sp>
        <p:nvSpPr>
          <p:cNvPr id="7" name="Slide Number Placeholder 6">
            <a:extLst>
              <a:ext uri="{FF2B5EF4-FFF2-40B4-BE49-F238E27FC236}">
                <a16:creationId xmlns:a16="http://schemas.microsoft.com/office/drawing/2014/main" id="{B71AAECE-D299-7F79-37AE-9315B26B28F7}"/>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3146001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SideContent-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10E9-063A-6510-AE75-3DD2A55EACD1}"/>
              </a:ext>
            </a:extLst>
          </p:cNvPr>
          <p:cNvSpPr>
            <a:spLocks noGrp="1"/>
          </p:cNvSpPr>
          <p:nvPr>
            <p:ph type="title"/>
          </p:nvPr>
        </p:nvSpPr>
        <p:spPr>
          <a:xfrm>
            <a:off x="682329" y="369652"/>
            <a:ext cx="8541344" cy="749030"/>
          </a:xfrm>
        </p:spPr>
        <p:txBody>
          <a:bodyPr anchor="t">
            <a:noAutofit/>
          </a:bodyPr>
          <a:lstStyle>
            <a:lvl1pPr>
              <a:defRPr sz="3575"/>
            </a:lvl1pPr>
          </a:lstStyle>
          <a:p>
            <a:r>
              <a:rPr lang="en-US" dirty="0"/>
              <a:t>Click to edit Master title style</a:t>
            </a:r>
            <a:endParaRPr lang="en-GB" dirty="0"/>
          </a:p>
        </p:txBody>
      </p:sp>
      <p:sp>
        <p:nvSpPr>
          <p:cNvPr id="4" name="Text Placeholder 3">
            <a:extLst>
              <a:ext uri="{FF2B5EF4-FFF2-40B4-BE49-F238E27FC236}">
                <a16:creationId xmlns:a16="http://schemas.microsoft.com/office/drawing/2014/main" id="{66DA1230-9FF6-0E41-A956-C8A2860F55B6}"/>
              </a:ext>
            </a:extLst>
          </p:cNvPr>
          <p:cNvSpPr>
            <a:spLocks noGrp="1"/>
          </p:cNvSpPr>
          <p:nvPr>
            <p:ph type="body" sz="half" idx="2"/>
          </p:nvPr>
        </p:nvSpPr>
        <p:spPr>
          <a:xfrm>
            <a:off x="682329" y="1264596"/>
            <a:ext cx="3194943" cy="4944119"/>
          </a:xfrm>
        </p:spPr>
        <p:txBody>
          <a:bodyPr>
            <a:normAutofit/>
          </a:bodyPr>
          <a:lstStyle>
            <a:lvl1pPr marL="0" indent="0">
              <a:buNone/>
              <a:defRPr sz="2275"/>
            </a:lvl1pPr>
            <a:lvl2pPr marL="371475" indent="0">
              <a:buNone/>
              <a:defRPr sz="1138"/>
            </a:lvl2pPr>
            <a:lvl3pPr marL="742950" indent="0">
              <a:buNone/>
              <a:defRPr sz="975"/>
            </a:lvl3pPr>
            <a:lvl4pPr marL="1114425" indent="0">
              <a:buNone/>
              <a:defRPr sz="813"/>
            </a:lvl4pPr>
            <a:lvl5pPr marL="1485900" indent="0">
              <a:buNone/>
              <a:defRPr sz="813"/>
            </a:lvl5pPr>
            <a:lvl6pPr marL="1857375" indent="0">
              <a:buNone/>
              <a:defRPr sz="813"/>
            </a:lvl6pPr>
            <a:lvl7pPr marL="2228850" indent="0">
              <a:buNone/>
              <a:defRPr sz="813"/>
            </a:lvl7pPr>
            <a:lvl8pPr marL="2600325" indent="0">
              <a:buNone/>
              <a:defRPr sz="813"/>
            </a:lvl8pPr>
            <a:lvl9pPr marL="2971800" indent="0">
              <a:buNone/>
              <a:defRPr sz="813"/>
            </a:lvl9pPr>
          </a:lstStyle>
          <a:p>
            <a:pPr lvl="0"/>
            <a:r>
              <a:rPr lang="en-US" dirty="0"/>
              <a:t>Click to edit Master text styles</a:t>
            </a:r>
          </a:p>
        </p:txBody>
      </p:sp>
      <p:sp>
        <p:nvSpPr>
          <p:cNvPr id="12" name="Content Placeholder 11">
            <a:extLst>
              <a:ext uri="{FF2B5EF4-FFF2-40B4-BE49-F238E27FC236}">
                <a16:creationId xmlns:a16="http://schemas.microsoft.com/office/drawing/2014/main" id="{1CDF0D46-0F23-B8C4-F4FE-EC75C82AF92A}"/>
              </a:ext>
            </a:extLst>
          </p:cNvPr>
          <p:cNvSpPr>
            <a:spLocks noGrp="1"/>
          </p:cNvSpPr>
          <p:nvPr>
            <p:ph sz="quarter" idx="13"/>
          </p:nvPr>
        </p:nvSpPr>
        <p:spPr>
          <a:xfrm>
            <a:off x="4086225" y="1264593"/>
            <a:ext cx="5137448" cy="49441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EF26C42C-9BCF-75EB-B762-FDD33F6D8ADC}"/>
              </a:ext>
            </a:extLst>
          </p:cNvPr>
          <p:cNvSpPr>
            <a:spLocks noGrp="1"/>
          </p:cNvSpPr>
          <p:nvPr>
            <p:ph type="dt" sz="half" idx="14"/>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37CAFEB7-63FE-8801-EA17-0E9EBB93418B}"/>
              </a:ext>
            </a:extLst>
          </p:cNvPr>
          <p:cNvSpPr>
            <a:spLocks noGrp="1"/>
          </p:cNvSpPr>
          <p:nvPr>
            <p:ph type="ftr" sz="quarter" idx="15"/>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0866AE39-DB95-76D6-B0C7-EE8ABAFC5A82}"/>
              </a:ext>
            </a:extLst>
          </p:cNvPr>
          <p:cNvSpPr>
            <a:spLocks noGrp="1"/>
          </p:cNvSpPr>
          <p:nvPr>
            <p:ph type="sldNum" sz="quarter" idx="16"/>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3376060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5C1D7-3C55-8BC8-A641-997B36A7E31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36028B-DD36-C555-0DBE-AEDF17E85A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90CD5C-9507-B09E-4825-635BE195F2EB}"/>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6A9C8E1C-9ADD-95A8-28E1-CBE9A79C4EA6}"/>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C4D4B70A-2A2E-CEE9-8518-FDFC9287BE93}"/>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1487470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ntre only">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15E9BC0-0F1B-59F8-9A14-8F710F5EB316}"/>
              </a:ext>
            </a:extLst>
          </p:cNvPr>
          <p:cNvSpPr>
            <a:spLocks noGrp="1"/>
          </p:cNvSpPr>
          <p:nvPr>
            <p:ph sz="quarter" idx="13"/>
          </p:nvPr>
        </p:nvSpPr>
        <p:spPr>
          <a:xfrm>
            <a:off x="681038" y="327994"/>
            <a:ext cx="8543925" cy="6028359"/>
          </a:xfrm>
        </p:spPr>
        <p:txBody>
          <a:bodyPr anchor="ctr"/>
          <a:lstStyle>
            <a:lvl1pPr algn="ctr">
              <a:defRPr sz="3575"/>
            </a:lvl1pPr>
            <a:lvl2pPr algn="ctr">
              <a:defRPr sz="2600"/>
            </a:lvl2pPr>
            <a:lvl3pPr algn="ctr">
              <a:defRPr sz="2275"/>
            </a:lvl3pPr>
            <a:lvl4pPr algn="ctr">
              <a:defRPr/>
            </a:lvl4pPr>
            <a:lvl5pPr algn="ct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E889CEBB-8598-0CEF-C820-21FB16488A5B}"/>
              </a:ext>
            </a:extLst>
          </p:cNvPr>
          <p:cNvSpPr>
            <a:spLocks noGrp="1"/>
          </p:cNvSpPr>
          <p:nvPr>
            <p:ph type="dt" sz="half" idx="14"/>
          </p:nvPr>
        </p:nvSpPr>
        <p:spPr/>
        <p:txBody>
          <a:bodyPr/>
          <a:lstStyle/>
          <a:p>
            <a:r>
              <a:rPr lang="en-US"/>
              <a:t>August 2022</a:t>
            </a:r>
            <a:endParaRPr lang="en-GB" dirty="0"/>
          </a:p>
        </p:txBody>
      </p:sp>
      <p:sp>
        <p:nvSpPr>
          <p:cNvPr id="6" name="Footer Placeholder 5">
            <a:extLst>
              <a:ext uri="{FF2B5EF4-FFF2-40B4-BE49-F238E27FC236}">
                <a16:creationId xmlns:a16="http://schemas.microsoft.com/office/drawing/2014/main" id="{6AE83097-1D0A-2725-6D57-145BDA338D21}"/>
              </a:ext>
            </a:extLst>
          </p:cNvPr>
          <p:cNvSpPr>
            <a:spLocks noGrp="1"/>
          </p:cNvSpPr>
          <p:nvPr>
            <p:ph type="ftr" sz="quarter" idx="15"/>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0510FECC-9416-A6F5-1650-D1D74971D599}"/>
              </a:ext>
            </a:extLst>
          </p:cNvPr>
          <p:cNvSpPr>
            <a:spLocks noGrp="1"/>
          </p:cNvSpPr>
          <p:nvPr>
            <p:ph type="sldNum" sz="quarter" idx="16"/>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29424138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60DCC1-DB8E-E783-7C5E-130FB0141251}"/>
              </a:ext>
            </a:extLst>
          </p:cNvPr>
          <p:cNvSpPr>
            <a:spLocks noGrp="1"/>
          </p:cNvSpPr>
          <p:nvPr>
            <p:ph type="title" orient="vert"/>
          </p:nvPr>
        </p:nvSpPr>
        <p:spPr>
          <a:xfrm>
            <a:off x="7088981" y="365125"/>
            <a:ext cx="2135981"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B5D8927-95A2-0287-417E-20802F2F67EE}"/>
              </a:ext>
            </a:extLst>
          </p:cNvPr>
          <p:cNvSpPr>
            <a:spLocks noGrp="1"/>
          </p:cNvSpPr>
          <p:nvPr>
            <p:ph type="body" orient="vert" idx="1"/>
          </p:nvPr>
        </p:nvSpPr>
        <p:spPr>
          <a:xfrm>
            <a:off x="681037"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F613A9-4A3E-4A08-3CDB-20597D3B8F78}"/>
              </a:ext>
            </a:extLst>
          </p:cNvPr>
          <p:cNvSpPr>
            <a:spLocks noGrp="1"/>
          </p:cNvSpPr>
          <p:nvPr>
            <p:ph type="dt" sz="half"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CAC7A147-1B8A-5E65-03D3-6088EDD5626C}"/>
              </a:ext>
            </a:extLst>
          </p:cNvPr>
          <p:cNvSpPr>
            <a:spLocks noGrp="1"/>
          </p:cNvSpPr>
          <p:nvPr>
            <p:ph type="ftr" sz="quarter" idx="11"/>
          </p:nvPr>
        </p:nvSpPr>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C180DDB0-828F-2C31-BD0B-E52703CE9EC7}"/>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18124800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3EEA-82C2-157A-83AB-BCE56BCDA3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9EA2F73-C6C6-7890-7FFA-2AFEF60FDAEF}"/>
              </a:ext>
            </a:extLst>
          </p:cNvPr>
          <p:cNvSpPr>
            <a:spLocks noGrp="1"/>
          </p:cNvSpPr>
          <p:nvPr>
            <p:ph type="dt" sz="half" idx="10"/>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233AD3A0-99BE-8101-A6BC-D33781699438}"/>
              </a:ext>
            </a:extLst>
          </p:cNvPr>
          <p:cNvSpPr>
            <a:spLocks noGrp="1"/>
          </p:cNvSpPr>
          <p:nvPr>
            <p:ph type="ftr" sz="quarter" idx="11"/>
          </p:nvPr>
        </p:nvSpPr>
        <p:spPr/>
        <p:txBody>
          <a:bodyPr/>
          <a:lstStyle/>
          <a:p>
            <a:r>
              <a:rPr lang="en-GB"/>
              <a:t>© CapraTechnology 2022</a:t>
            </a:r>
            <a:endParaRPr lang="en-GB" dirty="0"/>
          </a:p>
        </p:txBody>
      </p:sp>
      <p:sp>
        <p:nvSpPr>
          <p:cNvPr id="5" name="Slide Number Placeholder 4">
            <a:extLst>
              <a:ext uri="{FF2B5EF4-FFF2-40B4-BE49-F238E27FC236}">
                <a16:creationId xmlns:a16="http://schemas.microsoft.com/office/drawing/2014/main" id="{65C3F5FD-AC5B-78BB-A709-E1B327C206DA}"/>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360596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82625-513F-C8A4-DF10-2ECA17A3DE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1CD0649-56A7-04D6-6E6F-4FCCA8B36B1C}"/>
              </a:ext>
            </a:extLst>
          </p:cNvPr>
          <p:cNvSpPr>
            <a:spLocks noGrp="1"/>
          </p:cNvSpPr>
          <p:nvPr>
            <p:ph type="dt" sz="half" idx="10"/>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59BDC247-81DD-125F-0F55-E0179A739BC1}"/>
              </a:ext>
            </a:extLst>
          </p:cNvPr>
          <p:cNvSpPr>
            <a:spLocks noGrp="1"/>
          </p:cNvSpPr>
          <p:nvPr>
            <p:ph type="ftr" sz="quarter" idx="11"/>
          </p:nvPr>
        </p:nvSpPr>
        <p:spPr/>
        <p:txBody>
          <a:bodyPr/>
          <a:lstStyle/>
          <a:p>
            <a:r>
              <a:rPr lang="en-GB"/>
              <a:t>© CapraTechnology 2022</a:t>
            </a:r>
            <a:endParaRPr lang="en-GB" dirty="0"/>
          </a:p>
        </p:txBody>
      </p:sp>
      <p:sp>
        <p:nvSpPr>
          <p:cNvPr id="5" name="Slide Number Placeholder 4">
            <a:extLst>
              <a:ext uri="{FF2B5EF4-FFF2-40B4-BE49-F238E27FC236}">
                <a16:creationId xmlns:a16="http://schemas.microsoft.com/office/drawing/2014/main" id="{C1C4A81E-12A8-EABA-FF6C-98A1AC1785CD}"/>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118140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E2208-7CFC-A131-9727-D14588474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3774EC76-2CA6-5A34-5475-790356C258FD}"/>
              </a:ext>
            </a:extLst>
          </p:cNvPr>
          <p:cNvSpPr>
            <a:spLocks noGrp="1"/>
          </p:cNvSpPr>
          <p:nvPr>
            <p:ph type="title"/>
          </p:nvPr>
        </p:nvSpPr>
        <p:spPr/>
        <p:txBody>
          <a:bodyPr/>
          <a:lstStyle/>
          <a:p>
            <a:r>
              <a:rPr lang="en-US"/>
              <a:t>Click to edit Master title style</a:t>
            </a:r>
            <a:endParaRPr lang="en-GB"/>
          </a:p>
        </p:txBody>
      </p:sp>
      <p:sp>
        <p:nvSpPr>
          <p:cNvPr id="2" name="Date Placeholder 1">
            <a:extLst>
              <a:ext uri="{FF2B5EF4-FFF2-40B4-BE49-F238E27FC236}">
                <a16:creationId xmlns:a16="http://schemas.microsoft.com/office/drawing/2014/main" id="{048ACBA8-5B95-2A25-3D35-177C9E241E8B}"/>
              </a:ext>
            </a:extLst>
          </p:cNvPr>
          <p:cNvSpPr>
            <a:spLocks noGrp="1"/>
          </p:cNvSpPr>
          <p:nvPr>
            <p:ph type="dt" sz="half" idx="10"/>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DA5CAE57-6C3C-205A-750C-F4F32694665C}"/>
              </a:ext>
            </a:extLst>
          </p:cNvPr>
          <p:cNvSpPr>
            <a:spLocks noGrp="1"/>
          </p:cNvSpPr>
          <p:nvPr>
            <p:ph type="ftr" sz="quarter" idx="11"/>
          </p:nvPr>
        </p:nvSpPr>
        <p:spPr/>
        <p:txBody>
          <a:bodyPr/>
          <a:lstStyle/>
          <a:p>
            <a:r>
              <a:rPr lang="en-GB"/>
              <a:t>© CapraTechnology 2022</a:t>
            </a:r>
            <a:endParaRPr lang="en-GB" dirty="0"/>
          </a:p>
        </p:txBody>
      </p:sp>
      <p:sp>
        <p:nvSpPr>
          <p:cNvPr id="5" name="Slide Number Placeholder 4">
            <a:extLst>
              <a:ext uri="{FF2B5EF4-FFF2-40B4-BE49-F238E27FC236}">
                <a16:creationId xmlns:a16="http://schemas.microsoft.com/office/drawing/2014/main" id="{37ECF4E2-FAD8-C97B-2CF2-68A625927540}"/>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3604890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_Text_Picture_Tex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E2208-7CFC-A131-9727-D145884740DD}"/>
              </a:ext>
            </a:extLst>
          </p:cNvPr>
          <p:cNvSpPr>
            <a:spLocks noGrp="1"/>
          </p:cNvSpPr>
          <p:nvPr>
            <p:ph idx="1"/>
          </p:nvPr>
        </p:nvSpPr>
        <p:spPr>
          <a:xfrm>
            <a:off x="681038" y="1285066"/>
            <a:ext cx="8543925" cy="12175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3774EC76-2CA6-5A34-5475-790356C258FD}"/>
              </a:ext>
            </a:extLst>
          </p:cNvPr>
          <p:cNvSpPr>
            <a:spLocks noGrp="1"/>
          </p:cNvSpPr>
          <p:nvPr>
            <p:ph type="title"/>
          </p:nvPr>
        </p:nvSpPr>
        <p:spPr/>
        <p:txBody>
          <a:bodyPr/>
          <a:lstStyle/>
          <a:p>
            <a:r>
              <a:rPr lang="en-US"/>
              <a:t>Click to edit Master title style</a:t>
            </a:r>
            <a:endParaRPr lang="en-GB"/>
          </a:p>
        </p:txBody>
      </p:sp>
      <p:sp>
        <p:nvSpPr>
          <p:cNvPr id="8" name="Picture Placeholder 7">
            <a:extLst>
              <a:ext uri="{FF2B5EF4-FFF2-40B4-BE49-F238E27FC236}">
                <a16:creationId xmlns:a16="http://schemas.microsoft.com/office/drawing/2014/main" id="{9B3916D3-4A7B-C77E-D505-010B702E417E}"/>
              </a:ext>
            </a:extLst>
          </p:cNvPr>
          <p:cNvSpPr>
            <a:spLocks noGrp="1"/>
          </p:cNvSpPr>
          <p:nvPr>
            <p:ph type="pic" sz="quarter" idx="14"/>
          </p:nvPr>
        </p:nvSpPr>
        <p:spPr>
          <a:xfrm>
            <a:off x="681038" y="2502568"/>
            <a:ext cx="8543925" cy="2610770"/>
          </a:xfrm>
        </p:spPr>
        <p:txBody>
          <a:bodyPr/>
          <a:lstStyle/>
          <a:p>
            <a:endParaRPr lang="en-GB"/>
          </a:p>
        </p:txBody>
      </p:sp>
      <p:sp>
        <p:nvSpPr>
          <p:cNvPr id="10" name="Content Placeholder 9">
            <a:extLst>
              <a:ext uri="{FF2B5EF4-FFF2-40B4-BE49-F238E27FC236}">
                <a16:creationId xmlns:a16="http://schemas.microsoft.com/office/drawing/2014/main" id="{AF11EEB1-22CA-27D9-EDB4-70378A636514}"/>
              </a:ext>
            </a:extLst>
          </p:cNvPr>
          <p:cNvSpPr>
            <a:spLocks noGrp="1"/>
          </p:cNvSpPr>
          <p:nvPr>
            <p:ph sz="quarter" idx="15"/>
          </p:nvPr>
        </p:nvSpPr>
        <p:spPr>
          <a:xfrm>
            <a:off x="681038" y="5113341"/>
            <a:ext cx="8543925" cy="1082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DCA4275C-348B-AFE9-4A3C-28BF1B775251}"/>
              </a:ext>
            </a:extLst>
          </p:cNvPr>
          <p:cNvSpPr>
            <a:spLocks noGrp="1"/>
          </p:cNvSpPr>
          <p:nvPr>
            <p:ph type="dt" sz="half" idx="16"/>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817343F9-18AE-C277-A547-73D0C8412B34}"/>
              </a:ext>
            </a:extLst>
          </p:cNvPr>
          <p:cNvSpPr>
            <a:spLocks noGrp="1"/>
          </p:cNvSpPr>
          <p:nvPr>
            <p:ph type="ftr" sz="quarter" idx="17"/>
          </p:nvPr>
        </p:nvSpPr>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799C8149-5FFD-0359-8A2F-910A8ACD5425}"/>
              </a:ext>
            </a:extLst>
          </p:cNvPr>
          <p:cNvSpPr>
            <a:spLocks noGrp="1"/>
          </p:cNvSpPr>
          <p:nvPr>
            <p:ph type="sldNum" sz="quarter" idx="18"/>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229637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_Text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E2208-7CFC-A131-9727-D145884740DD}"/>
              </a:ext>
            </a:extLst>
          </p:cNvPr>
          <p:cNvSpPr>
            <a:spLocks noGrp="1"/>
          </p:cNvSpPr>
          <p:nvPr>
            <p:ph idx="1"/>
          </p:nvPr>
        </p:nvSpPr>
        <p:spPr>
          <a:xfrm>
            <a:off x="681038" y="1235414"/>
            <a:ext cx="8543925" cy="11770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itle 6">
            <a:extLst>
              <a:ext uri="{FF2B5EF4-FFF2-40B4-BE49-F238E27FC236}">
                <a16:creationId xmlns:a16="http://schemas.microsoft.com/office/drawing/2014/main" id="{3774EC76-2CA6-5A34-5475-790356C258FD}"/>
              </a:ext>
            </a:extLst>
          </p:cNvPr>
          <p:cNvSpPr>
            <a:spLocks noGrp="1"/>
          </p:cNvSpPr>
          <p:nvPr>
            <p:ph type="title"/>
          </p:nvPr>
        </p:nvSpPr>
        <p:spPr/>
        <p:txBody>
          <a:bodyPr/>
          <a:lstStyle/>
          <a:p>
            <a:r>
              <a:rPr lang="en-US"/>
              <a:t>Click to edit Master title style</a:t>
            </a:r>
            <a:endParaRPr lang="en-GB"/>
          </a:p>
        </p:txBody>
      </p:sp>
      <p:sp>
        <p:nvSpPr>
          <p:cNvPr id="9" name="Content Placeholder 8">
            <a:extLst>
              <a:ext uri="{FF2B5EF4-FFF2-40B4-BE49-F238E27FC236}">
                <a16:creationId xmlns:a16="http://schemas.microsoft.com/office/drawing/2014/main" id="{E2C398CB-745D-6352-F537-86B073A57D40}"/>
              </a:ext>
            </a:extLst>
          </p:cNvPr>
          <p:cNvSpPr>
            <a:spLocks noGrp="1"/>
          </p:cNvSpPr>
          <p:nvPr>
            <p:ph sz="quarter" idx="14"/>
          </p:nvPr>
        </p:nvSpPr>
        <p:spPr>
          <a:xfrm>
            <a:off x="681038" y="2501900"/>
            <a:ext cx="8543925" cy="3782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a:extLst>
              <a:ext uri="{FF2B5EF4-FFF2-40B4-BE49-F238E27FC236}">
                <a16:creationId xmlns:a16="http://schemas.microsoft.com/office/drawing/2014/main" id="{6C254054-48D7-9196-D9E2-EE99DC4DE97C}"/>
              </a:ext>
            </a:extLst>
          </p:cNvPr>
          <p:cNvSpPr>
            <a:spLocks noGrp="1"/>
          </p:cNvSpPr>
          <p:nvPr>
            <p:ph type="dt" sz="half" idx="15"/>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20CD1DBA-A922-025F-336D-DD76D44CAFE8}"/>
              </a:ext>
            </a:extLst>
          </p:cNvPr>
          <p:cNvSpPr>
            <a:spLocks noGrp="1"/>
          </p:cNvSpPr>
          <p:nvPr>
            <p:ph type="ftr" sz="quarter" idx="16"/>
          </p:nvPr>
        </p:nvSpPr>
        <p:spPr/>
        <p:txBody>
          <a:bodyPr/>
          <a:lstStyle/>
          <a:p>
            <a:r>
              <a:rPr lang="en-GB"/>
              <a:t>© CapraTechnology 2022</a:t>
            </a:r>
            <a:endParaRPr lang="en-GB" dirty="0"/>
          </a:p>
        </p:txBody>
      </p:sp>
      <p:sp>
        <p:nvSpPr>
          <p:cNvPr id="5" name="Slide Number Placeholder 4">
            <a:extLst>
              <a:ext uri="{FF2B5EF4-FFF2-40B4-BE49-F238E27FC236}">
                <a16:creationId xmlns:a16="http://schemas.microsoft.com/office/drawing/2014/main" id="{FF21B23A-76B9-C310-79CB-DC54A135E841}"/>
              </a:ext>
            </a:extLst>
          </p:cNvPr>
          <p:cNvSpPr>
            <a:spLocks noGrp="1"/>
          </p:cNvSpPr>
          <p:nvPr>
            <p:ph type="sldNum" sz="quarter" idx="17"/>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90598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C8E311-579D-7A27-74B4-58D603037A1C}"/>
              </a:ext>
            </a:extLst>
          </p:cNvPr>
          <p:cNvSpPr>
            <a:spLocks noGrp="1"/>
          </p:cNvSpPr>
          <p:nvPr>
            <p:ph type="body" idx="1"/>
          </p:nvPr>
        </p:nvSpPr>
        <p:spPr>
          <a:xfrm>
            <a:off x="675878" y="4589466"/>
            <a:ext cx="8543925" cy="1500187"/>
          </a:xfrm>
        </p:spPr>
        <p:txBody>
          <a:bodyPr/>
          <a:lstStyle>
            <a:lvl1pPr marL="0" indent="0">
              <a:buNone/>
              <a:defRPr sz="1950">
                <a:solidFill>
                  <a:schemeClr val="tx1">
                    <a:tint val="75000"/>
                  </a:schemeClr>
                </a:solidFill>
              </a:defRPr>
            </a:lvl1pPr>
            <a:lvl2pPr marL="371475" indent="0">
              <a:buNone/>
              <a:defRPr sz="1625">
                <a:solidFill>
                  <a:schemeClr val="tx1">
                    <a:tint val="75000"/>
                  </a:schemeClr>
                </a:solidFill>
              </a:defRPr>
            </a:lvl2pPr>
            <a:lvl3pPr marL="742950" indent="0">
              <a:buNone/>
              <a:defRPr sz="1463">
                <a:solidFill>
                  <a:schemeClr val="tx1">
                    <a:tint val="75000"/>
                  </a:schemeClr>
                </a:solidFill>
              </a:defRPr>
            </a:lvl3pPr>
            <a:lvl4pPr marL="1114425" indent="0">
              <a:buNone/>
              <a:defRPr sz="1300">
                <a:solidFill>
                  <a:schemeClr val="tx1">
                    <a:tint val="75000"/>
                  </a:schemeClr>
                </a:solidFill>
              </a:defRPr>
            </a:lvl4pPr>
            <a:lvl5pPr marL="1485900" indent="0">
              <a:buNone/>
              <a:defRPr sz="1300">
                <a:solidFill>
                  <a:schemeClr val="tx1">
                    <a:tint val="75000"/>
                  </a:schemeClr>
                </a:solidFill>
              </a:defRPr>
            </a:lvl5pPr>
            <a:lvl6pPr marL="1857375" indent="0">
              <a:buNone/>
              <a:defRPr sz="1300">
                <a:solidFill>
                  <a:schemeClr val="tx1">
                    <a:tint val="75000"/>
                  </a:schemeClr>
                </a:solidFill>
              </a:defRPr>
            </a:lvl6pPr>
            <a:lvl7pPr marL="2228850" indent="0">
              <a:buNone/>
              <a:defRPr sz="1300">
                <a:solidFill>
                  <a:schemeClr val="tx1">
                    <a:tint val="75000"/>
                  </a:schemeClr>
                </a:solidFill>
              </a:defRPr>
            </a:lvl7pPr>
            <a:lvl8pPr marL="2600325" indent="0">
              <a:buNone/>
              <a:defRPr sz="1300">
                <a:solidFill>
                  <a:schemeClr val="tx1">
                    <a:tint val="75000"/>
                  </a:schemeClr>
                </a:solidFill>
              </a:defRPr>
            </a:lvl8pPr>
            <a:lvl9pPr marL="2971800" indent="0">
              <a:buNone/>
              <a:defRPr sz="1300">
                <a:solidFill>
                  <a:schemeClr val="tx1">
                    <a:tint val="75000"/>
                  </a:schemeClr>
                </a:solidFill>
              </a:defRPr>
            </a:lvl9pPr>
          </a:lstStyle>
          <a:p>
            <a:pPr lvl="0"/>
            <a:r>
              <a:rPr lang="en-US"/>
              <a:t>Click to edit Master text styles</a:t>
            </a:r>
          </a:p>
        </p:txBody>
      </p:sp>
      <p:sp>
        <p:nvSpPr>
          <p:cNvPr id="7" name="Title 6">
            <a:extLst>
              <a:ext uri="{FF2B5EF4-FFF2-40B4-BE49-F238E27FC236}">
                <a16:creationId xmlns:a16="http://schemas.microsoft.com/office/drawing/2014/main" id="{B07DC8E5-569D-1B8E-5E8F-0BF224340F3D}"/>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B5FCE379-5D43-A644-3B0F-D0069EE41E0B}"/>
              </a:ext>
            </a:extLst>
          </p:cNvPr>
          <p:cNvSpPr>
            <a:spLocks noGrp="1"/>
          </p:cNvSpPr>
          <p:nvPr>
            <p:ph type="dt" sz="half" idx="10"/>
          </p:nvPr>
        </p:nvSpPr>
        <p:spPr/>
        <p:txBody>
          <a:bodyPr/>
          <a:lstStyle/>
          <a:p>
            <a:r>
              <a:rPr lang="en-US"/>
              <a:t>August 2022</a:t>
            </a:r>
            <a:endParaRPr lang="en-GB" dirty="0"/>
          </a:p>
        </p:txBody>
      </p:sp>
      <p:sp>
        <p:nvSpPr>
          <p:cNvPr id="5" name="Footer Placeholder 4">
            <a:extLst>
              <a:ext uri="{FF2B5EF4-FFF2-40B4-BE49-F238E27FC236}">
                <a16:creationId xmlns:a16="http://schemas.microsoft.com/office/drawing/2014/main" id="{A0BA59D1-A9A8-1B76-217A-74DA6C023754}"/>
              </a:ext>
            </a:extLst>
          </p:cNvPr>
          <p:cNvSpPr>
            <a:spLocks noGrp="1"/>
          </p:cNvSpPr>
          <p:nvPr>
            <p:ph type="ftr" sz="quarter" idx="11"/>
          </p:nvPr>
        </p:nvSpPr>
        <p:spPr/>
        <p:txBody>
          <a:bodyPr/>
          <a:lstStyle/>
          <a:p>
            <a:r>
              <a:rPr lang="en-GB"/>
              <a:t>© CapraTechnology 2022</a:t>
            </a:r>
            <a:endParaRPr lang="en-GB" dirty="0"/>
          </a:p>
        </p:txBody>
      </p:sp>
      <p:sp>
        <p:nvSpPr>
          <p:cNvPr id="6" name="Slide Number Placeholder 5">
            <a:extLst>
              <a:ext uri="{FF2B5EF4-FFF2-40B4-BE49-F238E27FC236}">
                <a16:creationId xmlns:a16="http://schemas.microsoft.com/office/drawing/2014/main" id="{C8A8ED70-9CD5-3DAF-4EB0-62EA3A313B67}"/>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262399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CE95A-2CC0-9221-E5FA-3FF254FA04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1E6E200-09E5-AF20-9ECB-A4C9FC08A660}"/>
              </a:ext>
            </a:extLst>
          </p:cNvPr>
          <p:cNvSpPr>
            <a:spLocks noGrp="1"/>
          </p:cNvSpPr>
          <p:nvPr>
            <p:ph sz="half" idx="1"/>
          </p:nvPr>
        </p:nvSpPr>
        <p:spPr>
          <a:xfrm>
            <a:off x="681038" y="1254868"/>
            <a:ext cx="4210050" cy="4922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6165A516-E8E7-FB09-FC37-1102C3A53C46}"/>
              </a:ext>
            </a:extLst>
          </p:cNvPr>
          <p:cNvSpPr>
            <a:spLocks noGrp="1"/>
          </p:cNvSpPr>
          <p:nvPr>
            <p:ph sz="half" idx="2"/>
          </p:nvPr>
        </p:nvSpPr>
        <p:spPr>
          <a:xfrm>
            <a:off x="5014913" y="1254868"/>
            <a:ext cx="4210050" cy="49220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AA73BE64-90B0-52FF-C58F-1D7ADEA581FF}"/>
              </a:ext>
            </a:extLst>
          </p:cNvPr>
          <p:cNvSpPr>
            <a:spLocks noGrp="1"/>
          </p:cNvSpPr>
          <p:nvPr>
            <p:ph type="dt" sz="half" idx="10"/>
          </p:nvPr>
        </p:nvSpPr>
        <p:spPr/>
        <p:txBody>
          <a:bodyPr/>
          <a:lstStyle/>
          <a:p>
            <a:r>
              <a:rPr lang="en-US"/>
              <a:t>August 2022</a:t>
            </a:r>
            <a:endParaRPr lang="en-GB" dirty="0"/>
          </a:p>
        </p:txBody>
      </p:sp>
      <p:sp>
        <p:nvSpPr>
          <p:cNvPr id="6" name="Footer Placeholder 5">
            <a:extLst>
              <a:ext uri="{FF2B5EF4-FFF2-40B4-BE49-F238E27FC236}">
                <a16:creationId xmlns:a16="http://schemas.microsoft.com/office/drawing/2014/main" id="{7CEDEF9D-B651-F4D2-459F-1A1B2C36D6F1}"/>
              </a:ext>
            </a:extLst>
          </p:cNvPr>
          <p:cNvSpPr>
            <a:spLocks noGrp="1"/>
          </p:cNvSpPr>
          <p:nvPr>
            <p:ph type="ftr" sz="quarter" idx="11"/>
          </p:nvPr>
        </p:nvSpPr>
        <p:spPr/>
        <p:txBody>
          <a:bodyPr/>
          <a:lstStyle/>
          <a:p>
            <a:r>
              <a:rPr lang="en-GB"/>
              <a:t>© CapraTechnology 2022</a:t>
            </a:r>
            <a:endParaRPr lang="en-GB" dirty="0"/>
          </a:p>
        </p:txBody>
      </p:sp>
      <p:sp>
        <p:nvSpPr>
          <p:cNvPr id="7" name="Slide Number Placeholder 6">
            <a:extLst>
              <a:ext uri="{FF2B5EF4-FFF2-40B4-BE49-F238E27FC236}">
                <a16:creationId xmlns:a16="http://schemas.microsoft.com/office/drawing/2014/main" id="{DF10285A-8569-47FC-6283-C67C8FB46B7B}"/>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226358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2sidebyside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56081-F087-E810-1AB8-25AE92A2C8C8}"/>
              </a:ext>
            </a:extLst>
          </p:cNvPr>
          <p:cNvSpPr>
            <a:spLocks noGrp="1"/>
          </p:cNvSpPr>
          <p:nvPr>
            <p:ph type="title"/>
          </p:nvPr>
        </p:nvSpPr>
        <p:spPr>
          <a:xfrm>
            <a:off x="682329" y="365129"/>
            <a:ext cx="8543925" cy="782736"/>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23568-5F90-EE5A-F07A-8B4AB37F200D}"/>
              </a:ext>
            </a:extLst>
          </p:cNvPr>
          <p:cNvSpPr>
            <a:spLocks noGrp="1"/>
          </p:cNvSpPr>
          <p:nvPr>
            <p:ph type="body" idx="1"/>
          </p:nvPr>
        </p:nvSpPr>
        <p:spPr>
          <a:xfrm>
            <a:off x="682328" y="1235413"/>
            <a:ext cx="8541344" cy="1185454"/>
          </a:xfrm>
        </p:spPr>
        <p:txBody>
          <a:bodyPr anchor="t">
            <a:normAutofit/>
          </a:bodyPr>
          <a:lstStyle>
            <a:lvl1pPr marL="0" indent="0">
              <a:buNone/>
              <a:defRPr sz="1950" b="0"/>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5149C6D-79C8-B645-051E-4711F583E12F}"/>
              </a:ext>
            </a:extLst>
          </p:cNvPr>
          <p:cNvSpPr>
            <a:spLocks noGrp="1"/>
          </p:cNvSpPr>
          <p:nvPr>
            <p:ph sz="half" idx="2"/>
          </p:nvPr>
        </p:nvSpPr>
        <p:spPr>
          <a:xfrm>
            <a:off x="682328" y="2508415"/>
            <a:ext cx="4190702" cy="3681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5">
            <a:extLst>
              <a:ext uri="{FF2B5EF4-FFF2-40B4-BE49-F238E27FC236}">
                <a16:creationId xmlns:a16="http://schemas.microsoft.com/office/drawing/2014/main" id="{2CE37888-399E-C039-6482-0F4FBB36BCE3}"/>
              </a:ext>
            </a:extLst>
          </p:cNvPr>
          <p:cNvSpPr>
            <a:spLocks noGrp="1"/>
          </p:cNvSpPr>
          <p:nvPr>
            <p:ph sz="quarter" idx="4"/>
          </p:nvPr>
        </p:nvSpPr>
        <p:spPr>
          <a:xfrm>
            <a:off x="5014913" y="2508415"/>
            <a:ext cx="4211340" cy="368124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E69A5C1D-7BAB-918C-0174-A743752B7EFC}"/>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123A0476-035A-1CD7-F9FE-94BE149D92ED}"/>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57540EDD-0DB6-6012-AAE8-27F44F63D05B}"/>
              </a:ext>
            </a:extLst>
          </p:cNvPr>
          <p:cNvSpPr>
            <a:spLocks noGrp="1"/>
          </p:cNvSpPr>
          <p:nvPr>
            <p:ph type="sldNum" sz="quarter" idx="12"/>
          </p:nvPr>
        </p:nvSpPr>
        <p:spPr/>
        <p:txBody>
          <a:bodyPr/>
          <a:lstStyle/>
          <a:p>
            <a:r>
              <a:rPr lang="en-GB"/>
              <a:t>How to use Tolcap – Part 1: </a:t>
            </a:r>
            <a:fld id="{B560C25C-23BD-4CD2-BCEE-6DC358E344A7}" type="slidenum">
              <a:rPr lang="en-GB" smtClean="0"/>
              <a:pPr/>
              <a:t>‹#›</a:t>
            </a:fld>
            <a:endParaRPr lang="en-GB" dirty="0"/>
          </a:p>
        </p:txBody>
      </p:sp>
    </p:spTree>
    <p:extLst>
      <p:ext uri="{BB962C8B-B14F-4D97-AF65-F5344CB8AC3E}">
        <p14:creationId xmlns:p14="http://schemas.microsoft.com/office/powerpoint/2010/main" val="136681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102000"/>
              </a:schemeClr>
            </a:gs>
            <a:gs pos="56000">
              <a:schemeClr val="bg1">
                <a:tint val="98000"/>
                <a:satMod val="130000"/>
                <a:shade val="9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A24640-A62B-9663-7753-135304754943}"/>
              </a:ext>
            </a:extLst>
          </p:cNvPr>
          <p:cNvSpPr>
            <a:spLocks noGrp="1"/>
          </p:cNvSpPr>
          <p:nvPr>
            <p:ph type="title"/>
          </p:nvPr>
        </p:nvSpPr>
        <p:spPr>
          <a:xfrm>
            <a:off x="681038" y="365129"/>
            <a:ext cx="8543925" cy="7596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DC6EE194-39E8-C6F4-192B-0AE6FC13870F}"/>
              </a:ext>
            </a:extLst>
          </p:cNvPr>
          <p:cNvSpPr>
            <a:spLocks noGrp="1"/>
          </p:cNvSpPr>
          <p:nvPr>
            <p:ph type="body" idx="1"/>
          </p:nvPr>
        </p:nvSpPr>
        <p:spPr>
          <a:xfrm>
            <a:off x="681038" y="1225685"/>
            <a:ext cx="8543925" cy="49512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1" name="Picture 10" descr="Tolcap logo&#10;">
            <a:extLst>
              <a:ext uri="{FF2B5EF4-FFF2-40B4-BE49-F238E27FC236}">
                <a16:creationId xmlns:a16="http://schemas.microsoft.com/office/drawing/2014/main" id="{0250419F-3300-7869-E873-7B9E6981797A}"/>
              </a:ext>
            </a:extLst>
          </p:cNvPr>
          <p:cNvPicPr>
            <a:picLocks noChangeAspect="1"/>
          </p:cNvPicPr>
          <p:nvPr userDrawn="1"/>
        </p:nvPicPr>
        <p:blipFill>
          <a:blip r:embed="rId23">
            <a:alphaModFix amt="36000"/>
            <a:extLst>
              <a:ext uri="{28A0092B-C50C-407E-A947-70E740481C1C}">
                <a14:useLocalDpi xmlns:a14="http://schemas.microsoft.com/office/drawing/2010/main" val="0"/>
              </a:ext>
            </a:extLst>
          </a:blip>
          <a:stretch>
            <a:fillRect/>
          </a:stretch>
        </p:blipFill>
        <p:spPr>
          <a:xfrm>
            <a:off x="8478750" y="367102"/>
            <a:ext cx="759600" cy="759600"/>
          </a:xfrm>
          <a:prstGeom prst="rect">
            <a:avLst/>
          </a:prstGeom>
          <a:ln>
            <a:noFill/>
          </a:ln>
        </p:spPr>
      </p:pic>
      <p:sp>
        <p:nvSpPr>
          <p:cNvPr id="4" name="Footer Placeholder 3">
            <a:extLst>
              <a:ext uri="{FF2B5EF4-FFF2-40B4-BE49-F238E27FC236}">
                <a16:creationId xmlns:a16="http://schemas.microsoft.com/office/drawing/2014/main" id="{44E7E15D-4FB0-8E5A-9EF1-BFBCDA276238}"/>
              </a:ext>
            </a:extLst>
          </p:cNvPr>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975">
                <a:solidFill>
                  <a:schemeClr val="accent1"/>
                </a:solidFill>
              </a:defRPr>
            </a:lvl1pPr>
          </a:lstStyle>
          <a:p>
            <a:r>
              <a:rPr lang="en-GB" dirty="0"/>
              <a:t>© </a:t>
            </a:r>
            <a:r>
              <a:rPr lang="en-GB" dirty="0" err="1"/>
              <a:t>CapraTechnology</a:t>
            </a:r>
            <a:r>
              <a:rPr lang="en-GB" dirty="0"/>
              <a:t> 2022</a:t>
            </a:r>
          </a:p>
        </p:txBody>
      </p:sp>
      <p:sp>
        <p:nvSpPr>
          <p:cNvPr id="6" name="Slide Number Placeholder 5">
            <a:extLst>
              <a:ext uri="{FF2B5EF4-FFF2-40B4-BE49-F238E27FC236}">
                <a16:creationId xmlns:a16="http://schemas.microsoft.com/office/drawing/2014/main" id="{A0C46AED-FB4F-75DD-5943-E252624AB2B9}"/>
              </a:ext>
            </a:extLst>
          </p:cNvPr>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975">
                <a:solidFill>
                  <a:schemeClr val="accent1"/>
                </a:solidFill>
              </a:defRPr>
            </a:lvl1pPr>
          </a:lstStyle>
          <a:p>
            <a:r>
              <a:rPr lang="en-GB" dirty="0"/>
              <a:t>How to use Tolcap – Part 1: </a:t>
            </a:r>
            <a:fld id="{B560C25C-23BD-4CD2-BCEE-6DC358E344A7}" type="slidenum">
              <a:rPr lang="en-GB" smtClean="0"/>
              <a:pPr/>
              <a:t>‹#›</a:t>
            </a:fld>
            <a:endParaRPr lang="en-GB" dirty="0"/>
          </a:p>
        </p:txBody>
      </p:sp>
      <p:sp>
        <p:nvSpPr>
          <p:cNvPr id="5" name="Date Placeholder 4">
            <a:extLst>
              <a:ext uri="{FF2B5EF4-FFF2-40B4-BE49-F238E27FC236}">
                <a16:creationId xmlns:a16="http://schemas.microsoft.com/office/drawing/2014/main" id="{90E2233E-539E-0E6D-F86D-2A8EEF74BF85}"/>
              </a:ext>
            </a:extLst>
          </p:cNvPr>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975">
                <a:solidFill>
                  <a:schemeClr val="accent1"/>
                </a:solidFill>
              </a:defRPr>
            </a:lvl1pPr>
          </a:lstStyle>
          <a:p>
            <a:r>
              <a:rPr lang="en-US"/>
              <a:t>August 2022</a:t>
            </a:r>
            <a:endParaRPr lang="en-GB" dirty="0"/>
          </a:p>
        </p:txBody>
      </p:sp>
    </p:spTree>
    <p:extLst>
      <p:ext uri="{BB962C8B-B14F-4D97-AF65-F5344CB8AC3E}">
        <p14:creationId xmlns:p14="http://schemas.microsoft.com/office/powerpoint/2010/main" val="3533561502"/>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0" r:id="rId3"/>
    <p:sldLayoutId id="2147483650" r:id="rId4"/>
    <p:sldLayoutId id="2147483664" r:id="rId5"/>
    <p:sldLayoutId id="2147483665" r:id="rId6"/>
    <p:sldLayoutId id="2147483651" r:id="rId7"/>
    <p:sldLayoutId id="2147483652" r:id="rId8"/>
    <p:sldLayoutId id="2147483653" r:id="rId9"/>
    <p:sldLayoutId id="2147483670" r:id="rId10"/>
    <p:sldLayoutId id="2147483668" r:id="rId11"/>
    <p:sldLayoutId id="2147483663" r:id="rId12"/>
    <p:sldLayoutId id="2147483669" r:id="rId13"/>
    <p:sldLayoutId id="2147483667" r:id="rId14"/>
    <p:sldLayoutId id="2147483654" r:id="rId15"/>
    <p:sldLayoutId id="2147483655" r:id="rId16"/>
    <p:sldLayoutId id="2147483656" r:id="rId17"/>
    <p:sldLayoutId id="2147483657" r:id="rId18"/>
    <p:sldLayoutId id="2147483658" r:id="rId19"/>
    <p:sldLayoutId id="2147483659" r:id="rId20"/>
    <p:sldLayoutId id="2147483661" r:id="rId21"/>
  </p:sldLayoutIdLst>
  <p:hf hdr="0"/>
  <p:txStyles>
    <p:titleStyle>
      <a:lvl1pPr algn="l" defTabSz="742950" rtl="0" eaLnBrk="1" latinLnBrk="0" hangingPunct="1">
        <a:lnSpc>
          <a:spcPct val="90000"/>
        </a:lnSpc>
        <a:spcBef>
          <a:spcPct val="0"/>
        </a:spcBef>
        <a:buNone/>
        <a:defRPr sz="3575" kern="1200">
          <a:solidFill>
            <a:schemeClr val="accent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chemeClr val="accent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chemeClr val="accent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chemeClr val="accent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chemeClr val="accent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chemeClr val="accent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tce.tolcap.com/login"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59DD2B1-C004-0CF5-4F6C-4321EED16A0C}"/>
              </a:ext>
            </a:extLst>
          </p:cNvPr>
          <p:cNvSpPr>
            <a:spLocks noGrp="1"/>
          </p:cNvSpPr>
          <p:nvPr>
            <p:ph type="subTitle" idx="1"/>
          </p:nvPr>
        </p:nvSpPr>
        <p:spPr/>
        <p:txBody>
          <a:bodyPr/>
          <a:lstStyle/>
          <a:p>
            <a:r>
              <a:rPr lang="en-GB" dirty="0"/>
              <a:t>Getting Started</a:t>
            </a:r>
          </a:p>
          <a:p>
            <a:endParaRPr lang="en-GB" dirty="0"/>
          </a:p>
        </p:txBody>
      </p:sp>
      <p:sp>
        <p:nvSpPr>
          <p:cNvPr id="2" name="Title 1">
            <a:extLst>
              <a:ext uri="{FF2B5EF4-FFF2-40B4-BE49-F238E27FC236}">
                <a16:creationId xmlns:a16="http://schemas.microsoft.com/office/drawing/2014/main" id="{E1299002-A47D-4249-7093-942125D949D0}"/>
              </a:ext>
            </a:extLst>
          </p:cNvPr>
          <p:cNvSpPr>
            <a:spLocks noGrp="1"/>
          </p:cNvSpPr>
          <p:nvPr>
            <p:ph type="title"/>
          </p:nvPr>
        </p:nvSpPr>
        <p:spPr/>
        <p:txBody>
          <a:bodyPr/>
          <a:lstStyle/>
          <a:p>
            <a:r>
              <a:rPr lang="en-GB" dirty="0"/>
              <a:t>How to use Tolcap</a:t>
            </a:r>
          </a:p>
        </p:txBody>
      </p:sp>
      <p:sp>
        <p:nvSpPr>
          <p:cNvPr id="7" name="Date Placeholder 6">
            <a:extLst>
              <a:ext uri="{FF2B5EF4-FFF2-40B4-BE49-F238E27FC236}">
                <a16:creationId xmlns:a16="http://schemas.microsoft.com/office/drawing/2014/main" id="{5479984F-CD33-3E51-9336-A4473F7F0208}"/>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3FEBDF0C-8B1D-5A89-FC08-605DCA4C5703}"/>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10180556-BE46-A8E0-786B-571C7E353AF1}"/>
              </a:ext>
            </a:extLst>
          </p:cNvPr>
          <p:cNvSpPr>
            <a:spLocks noGrp="1"/>
          </p:cNvSpPr>
          <p:nvPr>
            <p:ph type="sldNum" sz="quarter" idx="12"/>
          </p:nvPr>
        </p:nvSpPr>
        <p:spPr/>
        <p:txBody>
          <a:bodyPr/>
          <a:lstStyle/>
          <a:p>
            <a:r>
              <a:rPr lang="en-GB"/>
              <a:t>How to use Tolcap – Part 1: </a:t>
            </a:r>
            <a:fld id="{B560C25C-23BD-4CD2-BCEE-6DC358E344A7}" type="slidenum">
              <a:rPr lang="en-GB" smtClean="0"/>
              <a:pPr/>
              <a:t>1</a:t>
            </a:fld>
            <a:endParaRPr lang="en-GB" dirty="0"/>
          </a:p>
        </p:txBody>
      </p:sp>
    </p:spTree>
    <p:extLst>
      <p:ext uri="{BB962C8B-B14F-4D97-AF65-F5344CB8AC3E}">
        <p14:creationId xmlns:p14="http://schemas.microsoft.com/office/powerpoint/2010/main" val="24020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8424B-F88A-7522-FDB4-7B9C3833D248}"/>
              </a:ext>
            </a:extLst>
          </p:cNvPr>
          <p:cNvSpPr>
            <a:spLocks noGrp="1"/>
          </p:cNvSpPr>
          <p:nvPr>
            <p:ph type="title"/>
          </p:nvPr>
        </p:nvSpPr>
        <p:spPr/>
        <p:txBody>
          <a:bodyPr>
            <a:normAutofit fontScale="90000"/>
          </a:bodyPr>
          <a:lstStyle/>
          <a:p>
            <a:r>
              <a:rPr lang="en-GB" sz="3575" dirty="0"/>
              <a:t>Process Maps</a:t>
            </a:r>
            <a:br>
              <a:rPr lang="en-GB" dirty="0"/>
            </a:br>
            <a:endParaRPr lang="en-GB" dirty="0"/>
          </a:p>
        </p:txBody>
      </p:sp>
      <p:sp>
        <p:nvSpPr>
          <p:cNvPr id="6" name="Date Placeholder 5">
            <a:extLst>
              <a:ext uri="{FF2B5EF4-FFF2-40B4-BE49-F238E27FC236}">
                <a16:creationId xmlns:a16="http://schemas.microsoft.com/office/drawing/2014/main" id="{ECC33D97-AAED-4DEF-0922-0E4BE0EB5CEF}"/>
              </a:ext>
            </a:extLst>
          </p:cNvPr>
          <p:cNvSpPr>
            <a:spLocks noGrp="1"/>
          </p:cNvSpPr>
          <p:nvPr>
            <p:ph type="dt" sz="half" idx="18"/>
          </p:nvPr>
        </p:nvSpPr>
        <p:spPr/>
        <p:txBody>
          <a:bodyPr/>
          <a:lstStyle/>
          <a:p>
            <a:r>
              <a:rPr lang="en-US"/>
              <a:t>August 2022</a:t>
            </a:r>
            <a:endParaRPr lang="en-GB" dirty="0"/>
          </a:p>
        </p:txBody>
      </p:sp>
      <p:sp>
        <p:nvSpPr>
          <p:cNvPr id="9" name="Footer Placeholder 8">
            <a:extLst>
              <a:ext uri="{FF2B5EF4-FFF2-40B4-BE49-F238E27FC236}">
                <a16:creationId xmlns:a16="http://schemas.microsoft.com/office/drawing/2014/main" id="{2458DFAC-C884-D70D-3337-0DBF2B343AD3}"/>
              </a:ext>
            </a:extLst>
          </p:cNvPr>
          <p:cNvSpPr>
            <a:spLocks noGrp="1"/>
          </p:cNvSpPr>
          <p:nvPr>
            <p:ph type="ftr" sz="quarter" idx="19"/>
          </p:nvPr>
        </p:nvSpPr>
        <p:spPr/>
        <p:txBody>
          <a:bodyPr/>
          <a:lstStyle/>
          <a:p>
            <a:r>
              <a:rPr lang="en-GB"/>
              <a:t>© CapraTechnology 2022</a:t>
            </a:r>
            <a:endParaRPr lang="en-GB" dirty="0"/>
          </a:p>
        </p:txBody>
      </p:sp>
      <p:sp>
        <p:nvSpPr>
          <p:cNvPr id="10" name="Slide Number Placeholder 9">
            <a:extLst>
              <a:ext uri="{FF2B5EF4-FFF2-40B4-BE49-F238E27FC236}">
                <a16:creationId xmlns:a16="http://schemas.microsoft.com/office/drawing/2014/main" id="{88637FD6-9B46-A2A1-D765-92CA890833FD}"/>
              </a:ext>
            </a:extLst>
          </p:cNvPr>
          <p:cNvSpPr>
            <a:spLocks noGrp="1"/>
          </p:cNvSpPr>
          <p:nvPr>
            <p:ph type="sldNum" sz="quarter" idx="20"/>
          </p:nvPr>
        </p:nvSpPr>
        <p:spPr/>
        <p:txBody>
          <a:bodyPr/>
          <a:lstStyle/>
          <a:p>
            <a:r>
              <a:rPr lang="en-GB"/>
              <a:t>How to use Tolcap – Part 1: </a:t>
            </a:r>
            <a:fld id="{B560C25C-23BD-4CD2-BCEE-6DC358E344A7}" type="slidenum">
              <a:rPr lang="en-GB" smtClean="0"/>
              <a:pPr/>
              <a:t>10</a:t>
            </a:fld>
            <a:endParaRPr lang="en-GB" dirty="0"/>
          </a:p>
        </p:txBody>
      </p:sp>
      <p:pic>
        <p:nvPicPr>
          <p:cNvPr id="20" name="Picture 19">
            <a:extLst>
              <a:ext uri="{FF2B5EF4-FFF2-40B4-BE49-F238E27FC236}">
                <a16:creationId xmlns:a16="http://schemas.microsoft.com/office/drawing/2014/main" id="{9C788F80-BF2D-735F-F5C5-A4882F41BABD}"/>
              </a:ext>
            </a:extLst>
          </p:cNvPr>
          <p:cNvPicPr>
            <a:picLocks noChangeAspect="1"/>
          </p:cNvPicPr>
          <p:nvPr/>
        </p:nvPicPr>
        <p:blipFill>
          <a:blip r:embed="rId2"/>
          <a:stretch>
            <a:fillRect/>
          </a:stretch>
        </p:blipFill>
        <p:spPr>
          <a:xfrm>
            <a:off x="6734660" y="5475982"/>
            <a:ext cx="154781" cy="479822"/>
          </a:xfrm>
          <a:prstGeom prst="rect">
            <a:avLst/>
          </a:prstGeom>
        </p:spPr>
      </p:pic>
      <p:sp>
        <p:nvSpPr>
          <p:cNvPr id="14" name="Content Placeholder 13">
            <a:extLst>
              <a:ext uri="{FF2B5EF4-FFF2-40B4-BE49-F238E27FC236}">
                <a16:creationId xmlns:a16="http://schemas.microsoft.com/office/drawing/2014/main" id="{5815D913-6483-1EA8-6F21-9CC7D721CEBE}"/>
              </a:ext>
            </a:extLst>
          </p:cNvPr>
          <p:cNvSpPr>
            <a:spLocks noGrp="1"/>
          </p:cNvSpPr>
          <p:nvPr>
            <p:ph sz="half" idx="2"/>
          </p:nvPr>
        </p:nvSpPr>
        <p:spPr>
          <a:xfrm>
            <a:off x="682326" y="1217747"/>
            <a:ext cx="3167549" cy="5011604"/>
          </a:xfrm>
        </p:spPr>
        <p:txBody>
          <a:bodyPr>
            <a:normAutofit fontScale="62500" lnSpcReduction="20000"/>
          </a:bodyPr>
          <a:lstStyle/>
          <a:p>
            <a:pPr marL="0" indent="0">
              <a:lnSpc>
                <a:spcPct val="120000"/>
              </a:lnSpc>
              <a:buNone/>
            </a:pPr>
            <a:r>
              <a:rPr lang="en-GB" sz="2500" dirty="0"/>
              <a:t>…..to see the result on a process map.</a:t>
            </a:r>
          </a:p>
          <a:p>
            <a:pPr marL="0" indent="0">
              <a:lnSpc>
                <a:spcPct val="120000"/>
              </a:lnSpc>
              <a:buNone/>
            </a:pPr>
            <a:r>
              <a:rPr lang="en-GB" sz="2500" b="1" dirty="0"/>
              <a:t>The process maps are the heart of Tolcap.</a:t>
            </a:r>
            <a:endParaRPr lang="en-GB" sz="2500" dirty="0"/>
          </a:p>
          <a:p>
            <a:pPr marL="0" indent="0">
              <a:lnSpc>
                <a:spcPct val="120000"/>
              </a:lnSpc>
              <a:buNone/>
            </a:pPr>
            <a:r>
              <a:rPr lang="en-GB" sz="2500" dirty="0"/>
              <a:t>The Tolcap web application incorporates capability maps for over 80 manufacturing processes.</a:t>
            </a:r>
          </a:p>
          <a:p>
            <a:pPr marL="0" indent="0">
              <a:lnSpc>
                <a:spcPct val="120000"/>
              </a:lnSpc>
              <a:buNone/>
            </a:pPr>
            <a:r>
              <a:rPr lang="en-GB" sz="2500" dirty="0"/>
              <a:t>The maps plot dimension against tolerance for each process (log - log).</a:t>
            </a:r>
          </a:p>
          <a:p>
            <a:pPr marL="0" indent="0">
              <a:lnSpc>
                <a:spcPct val="120000"/>
              </a:lnSpc>
              <a:buNone/>
            </a:pPr>
            <a:r>
              <a:rPr lang="en-GB" sz="2500" dirty="0"/>
              <a:t>The diagonal lines on the maps are lines or contours of constant process capability.  The higher up the map, the higher the process capability - and  the fewer rejected parts.</a:t>
            </a:r>
          </a:p>
          <a:p>
            <a:endParaRPr lang="en-GB" dirty="0"/>
          </a:p>
        </p:txBody>
      </p:sp>
      <p:pic>
        <p:nvPicPr>
          <p:cNvPr id="18" name="Content Placeholder 12">
            <a:extLst>
              <a:ext uri="{FF2B5EF4-FFF2-40B4-BE49-F238E27FC236}">
                <a16:creationId xmlns:a16="http://schemas.microsoft.com/office/drawing/2014/main" id="{C3BC5221-C801-312C-38E8-FCF27062EB09}"/>
              </a:ext>
            </a:extLst>
          </p:cNvPr>
          <p:cNvPicPr>
            <a:picLocks noGrp="1" noChangeAspect="1"/>
          </p:cNvPicPr>
          <p:nvPr>
            <p:ph sz="quarter" idx="14"/>
          </p:nvPr>
        </p:nvPicPr>
        <p:blipFill>
          <a:blip r:embed="rId3"/>
          <a:stretch>
            <a:fillRect/>
          </a:stretch>
        </p:blipFill>
        <p:spPr>
          <a:xfrm>
            <a:off x="6746135" y="1442357"/>
            <a:ext cx="2554927" cy="4398355"/>
          </a:xfrm>
        </p:spPr>
      </p:pic>
      <p:pic>
        <p:nvPicPr>
          <p:cNvPr id="19" name="Content Placeholder 18">
            <a:extLst>
              <a:ext uri="{FF2B5EF4-FFF2-40B4-BE49-F238E27FC236}">
                <a16:creationId xmlns:a16="http://schemas.microsoft.com/office/drawing/2014/main" id="{35955454-2025-5228-E39D-47F293AA014B}"/>
              </a:ext>
            </a:extLst>
          </p:cNvPr>
          <p:cNvPicPr>
            <a:picLocks noGrp="1" noChangeAspect="1"/>
          </p:cNvPicPr>
          <p:nvPr>
            <p:ph sz="half" idx="17"/>
          </p:nvPr>
        </p:nvPicPr>
        <p:blipFill>
          <a:blip r:embed="rId4"/>
          <a:stretch>
            <a:fillRect/>
          </a:stretch>
        </p:blipFill>
        <p:spPr>
          <a:xfrm>
            <a:off x="3869457" y="1462338"/>
            <a:ext cx="2553469" cy="4356279"/>
          </a:xfrm>
          <a:prstGeom prst="rect">
            <a:avLst/>
          </a:prstGeom>
        </p:spPr>
      </p:pic>
      <p:pic>
        <p:nvPicPr>
          <p:cNvPr id="22" name="Picture 21">
            <a:extLst>
              <a:ext uri="{FF2B5EF4-FFF2-40B4-BE49-F238E27FC236}">
                <a16:creationId xmlns:a16="http://schemas.microsoft.com/office/drawing/2014/main" id="{E2EC5B58-6AEB-F7DB-CA5B-413DE12E7EA5}"/>
              </a:ext>
            </a:extLst>
          </p:cNvPr>
          <p:cNvPicPr>
            <a:picLocks noChangeAspect="1"/>
          </p:cNvPicPr>
          <p:nvPr/>
        </p:nvPicPr>
        <p:blipFill>
          <a:blip r:embed="rId2"/>
          <a:stretch>
            <a:fillRect/>
          </a:stretch>
        </p:blipFill>
        <p:spPr>
          <a:xfrm>
            <a:off x="9068893" y="1929064"/>
            <a:ext cx="154781" cy="479822"/>
          </a:xfrm>
          <a:prstGeom prst="rect">
            <a:avLst/>
          </a:prstGeom>
        </p:spPr>
      </p:pic>
      <p:pic>
        <p:nvPicPr>
          <p:cNvPr id="21" name="Picture 20">
            <a:extLst>
              <a:ext uri="{FF2B5EF4-FFF2-40B4-BE49-F238E27FC236}">
                <a16:creationId xmlns:a16="http://schemas.microsoft.com/office/drawing/2014/main" id="{BC9FBE04-304B-ECD0-89FE-44B3B62A8E26}"/>
              </a:ext>
            </a:extLst>
          </p:cNvPr>
          <p:cNvPicPr>
            <a:picLocks noChangeAspect="1"/>
          </p:cNvPicPr>
          <p:nvPr/>
        </p:nvPicPr>
        <p:blipFill>
          <a:blip r:embed="rId2"/>
          <a:stretch>
            <a:fillRect/>
          </a:stretch>
        </p:blipFill>
        <p:spPr>
          <a:xfrm>
            <a:off x="6261497" y="4156901"/>
            <a:ext cx="154781" cy="479822"/>
          </a:xfrm>
          <a:prstGeom prst="rect">
            <a:avLst/>
          </a:prstGeom>
        </p:spPr>
      </p:pic>
    </p:spTree>
    <p:extLst>
      <p:ext uri="{BB962C8B-B14F-4D97-AF65-F5344CB8AC3E}">
        <p14:creationId xmlns:p14="http://schemas.microsoft.com/office/powerpoint/2010/main" val="701899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A5F821-1ABC-B037-DF2E-97F22579859A}"/>
              </a:ext>
            </a:extLst>
          </p:cNvPr>
          <p:cNvSpPr>
            <a:spLocks noGrp="1"/>
          </p:cNvSpPr>
          <p:nvPr>
            <p:ph idx="1"/>
          </p:nvPr>
        </p:nvSpPr>
        <p:spPr>
          <a:xfrm>
            <a:off x="681038" y="1190186"/>
            <a:ext cx="8543925" cy="1922666"/>
          </a:xfrm>
        </p:spPr>
        <p:txBody>
          <a:bodyPr>
            <a:normAutofit fontScale="70000" lnSpcReduction="20000"/>
          </a:bodyPr>
          <a:lstStyle/>
          <a:p>
            <a:pPr marL="0" indent="0">
              <a:lnSpc>
                <a:spcPct val="120000"/>
              </a:lnSpc>
              <a:buNone/>
            </a:pPr>
            <a:r>
              <a:rPr lang="en-GB" dirty="0"/>
              <a:t>So far the process capability estimate should be achievable by a competent component supplier in an ideal case, using best practice.  We could expect  C</a:t>
            </a:r>
            <a:r>
              <a:rPr lang="en-GB" baseline="-25000" dirty="0"/>
              <a:t>pk</a:t>
            </a:r>
            <a:r>
              <a:rPr lang="en-GB" dirty="0"/>
              <a:t> = 2.35.  </a:t>
            </a:r>
          </a:p>
          <a:p>
            <a:pPr marL="0" indent="0">
              <a:lnSpc>
                <a:spcPct val="120000"/>
              </a:lnSpc>
              <a:buNone/>
            </a:pPr>
            <a:r>
              <a:rPr lang="en-GB" dirty="0"/>
              <a:t>Just thinking again about the physics of the process – the properties of the material  being processed will have an effect: hardness, malleability, thermal expansion coefficient, etc.</a:t>
            </a:r>
          </a:p>
          <a:p>
            <a:pPr marL="0" indent="0">
              <a:lnSpc>
                <a:spcPct val="120000"/>
              </a:lnSpc>
              <a:buNone/>
            </a:pPr>
            <a:r>
              <a:rPr lang="en-GB" dirty="0"/>
              <a:t>Where there is a strong interaction between the process and the part material, Tolcap provides alternative process maps for groups of common materials</a:t>
            </a:r>
          </a:p>
          <a:p>
            <a:endParaRPr lang="en-GB" dirty="0"/>
          </a:p>
        </p:txBody>
      </p:sp>
      <p:sp>
        <p:nvSpPr>
          <p:cNvPr id="5" name="Title 4">
            <a:extLst>
              <a:ext uri="{FF2B5EF4-FFF2-40B4-BE49-F238E27FC236}">
                <a16:creationId xmlns:a16="http://schemas.microsoft.com/office/drawing/2014/main" id="{0AF3262B-4B27-48ED-0BAC-AD1BAC0E62AD}"/>
              </a:ext>
            </a:extLst>
          </p:cNvPr>
          <p:cNvSpPr>
            <a:spLocks noGrp="1"/>
          </p:cNvSpPr>
          <p:nvPr>
            <p:ph type="title"/>
          </p:nvPr>
        </p:nvSpPr>
        <p:spPr/>
        <p:txBody>
          <a:bodyPr>
            <a:normAutofit fontScale="90000"/>
          </a:bodyPr>
          <a:lstStyle/>
          <a:p>
            <a:r>
              <a:rPr lang="en-GB" dirty="0"/>
              <a:t>Material Effect</a:t>
            </a:r>
            <a:br>
              <a:rPr lang="en-GB" dirty="0"/>
            </a:br>
            <a:endParaRPr lang="en-GB" dirty="0"/>
          </a:p>
        </p:txBody>
      </p:sp>
      <p:sp>
        <p:nvSpPr>
          <p:cNvPr id="8" name="Content Placeholder 7">
            <a:extLst>
              <a:ext uri="{FF2B5EF4-FFF2-40B4-BE49-F238E27FC236}">
                <a16:creationId xmlns:a16="http://schemas.microsoft.com/office/drawing/2014/main" id="{3B523231-DED1-31DC-FA56-F1DAE3B7A992}"/>
              </a:ext>
            </a:extLst>
          </p:cNvPr>
          <p:cNvSpPr>
            <a:spLocks noGrp="1"/>
          </p:cNvSpPr>
          <p:nvPr>
            <p:ph sz="quarter" idx="15"/>
          </p:nvPr>
        </p:nvSpPr>
        <p:spPr>
          <a:xfrm>
            <a:off x="681038" y="5301574"/>
            <a:ext cx="8543925" cy="894442"/>
          </a:xfrm>
        </p:spPr>
        <p:txBody>
          <a:bodyPr>
            <a:noAutofit/>
          </a:bodyPr>
          <a:lstStyle/>
          <a:p>
            <a:pPr marL="0" indent="0">
              <a:lnSpc>
                <a:spcPct val="100000"/>
              </a:lnSpc>
              <a:buNone/>
            </a:pPr>
            <a:r>
              <a:rPr lang="en-GB" sz="1625" dirty="0"/>
              <a:t>For other processes the prediction from the standard map is modified by a ‘material to process factor’ …</a:t>
            </a:r>
          </a:p>
        </p:txBody>
      </p:sp>
      <p:sp>
        <p:nvSpPr>
          <p:cNvPr id="7" name="Date Placeholder 6">
            <a:extLst>
              <a:ext uri="{FF2B5EF4-FFF2-40B4-BE49-F238E27FC236}">
                <a16:creationId xmlns:a16="http://schemas.microsoft.com/office/drawing/2014/main" id="{9533EEC1-3601-4203-78A5-ED19F4ED9E85}"/>
              </a:ext>
            </a:extLst>
          </p:cNvPr>
          <p:cNvSpPr>
            <a:spLocks noGrp="1"/>
          </p:cNvSpPr>
          <p:nvPr>
            <p:ph type="dt" sz="half" idx="16"/>
          </p:nvPr>
        </p:nvSpPr>
        <p:spPr/>
        <p:txBody>
          <a:bodyPr/>
          <a:lstStyle/>
          <a:p>
            <a:r>
              <a:rPr lang="en-US"/>
              <a:t>August 2022</a:t>
            </a:r>
            <a:endParaRPr lang="en-GB" dirty="0"/>
          </a:p>
        </p:txBody>
      </p:sp>
      <p:sp>
        <p:nvSpPr>
          <p:cNvPr id="10" name="Footer Placeholder 9">
            <a:extLst>
              <a:ext uri="{FF2B5EF4-FFF2-40B4-BE49-F238E27FC236}">
                <a16:creationId xmlns:a16="http://schemas.microsoft.com/office/drawing/2014/main" id="{A1992395-B06E-3E08-3320-8A25B91BCF7C}"/>
              </a:ext>
            </a:extLst>
          </p:cNvPr>
          <p:cNvSpPr>
            <a:spLocks noGrp="1"/>
          </p:cNvSpPr>
          <p:nvPr>
            <p:ph type="ftr" sz="quarter" idx="17"/>
          </p:nvPr>
        </p:nvSpPr>
        <p:spPr/>
        <p:txBody>
          <a:bodyPr/>
          <a:lstStyle/>
          <a:p>
            <a:r>
              <a:rPr lang="en-GB"/>
              <a:t>© CapraTechnology 2022</a:t>
            </a:r>
            <a:endParaRPr lang="en-GB" dirty="0"/>
          </a:p>
        </p:txBody>
      </p:sp>
      <p:sp>
        <p:nvSpPr>
          <p:cNvPr id="11" name="Slide Number Placeholder 10">
            <a:extLst>
              <a:ext uri="{FF2B5EF4-FFF2-40B4-BE49-F238E27FC236}">
                <a16:creationId xmlns:a16="http://schemas.microsoft.com/office/drawing/2014/main" id="{83B1CE43-868F-1579-48A2-0BA64D3AEC65}"/>
              </a:ext>
            </a:extLst>
          </p:cNvPr>
          <p:cNvSpPr>
            <a:spLocks noGrp="1"/>
          </p:cNvSpPr>
          <p:nvPr>
            <p:ph type="sldNum" sz="quarter" idx="18"/>
          </p:nvPr>
        </p:nvSpPr>
        <p:spPr/>
        <p:txBody>
          <a:bodyPr/>
          <a:lstStyle/>
          <a:p>
            <a:r>
              <a:rPr lang="en-GB"/>
              <a:t>How to use Tolcap – Part 1: </a:t>
            </a:r>
            <a:fld id="{B560C25C-23BD-4CD2-BCEE-6DC358E344A7}" type="slidenum">
              <a:rPr lang="en-GB" smtClean="0"/>
              <a:pPr/>
              <a:t>11</a:t>
            </a:fld>
            <a:endParaRPr lang="en-GB" dirty="0"/>
          </a:p>
        </p:txBody>
      </p:sp>
      <p:pic>
        <p:nvPicPr>
          <p:cNvPr id="9" name="Screen Shot 2022-07-14 at 08.38.56.png" descr="Screen Shot 2022-07-14 at 08.38.56.png">
            <a:extLst>
              <a:ext uri="{FF2B5EF4-FFF2-40B4-BE49-F238E27FC236}">
                <a16:creationId xmlns:a16="http://schemas.microsoft.com/office/drawing/2014/main" id="{B8FD6503-D546-9C24-4574-EF88161E0089}"/>
              </a:ext>
            </a:extLst>
          </p:cNvPr>
          <p:cNvPicPr>
            <a:picLocks noChangeAspect="1"/>
          </p:cNvPicPr>
          <p:nvPr/>
        </p:nvPicPr>
        <p:blipFill>
          <a:blip r:embed="rId2"/>
          <a:stretch>
            <a:fillRect/>
          </a:stretch>
        </p:blipFill>
        <p:spPr>
          <a:xfrm>
            <a:off x="681037" y="3190672"/>
            <a:ext cx="8587356" cy="1762332"/>
          </a:xfrm>
          <a:prstGeom prst="rect">
            <a:avLst/>
          </a:prstGeom>
          <a:ln w="12700">
            <a:miter lim="400000"/>
          </a:ln>
        </p:spPr>
      </p:pic>
    </p:spTree>
    <p:extLst>
      <p:ext uri="{BB962C8B-B14F-4D97-AF65-F5344CB8AC3E}">
        <p14:creationId xmlns:p14="http://schemas.microsoft.com/office/powerpoint/2010/main" val="4286317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AF8A-AFF7-20D0-2438-A1A6F5BA8A7B}"/>
              </a:ext>
            </a:extLst>
          </p:cNvPr>
          <p:cNvSpPr>
            <a:spLocks noGrp="1"/>
          </p:cNvSpPr>
          <p:nvPr>
            <p:ph type="title"/>
          </p:nvPr>
        </p:nvSpPr>
        <p:spPr/>
        <p:txBody>
          <a:bodyPr/>
          <a:lstStyle/>
          <a:p>
            <a:r>
              <a:rPr lang="en-GB" dirty="0"/>
              <a:t>Material Effect</a:t>
            </a:r>
          </a:p>
        </p:txBody>
      </p:sp>
      <p:sp>
        <p:nvSpPr>
          <p:cNvPr id="3" name="Text Placeholder 2">
            <a:extLst>
              <a:ext uri="{FF2B5EF4-FFF2-40B4-BE49-F238E27FC236}">
                <a16:creationId xmlns:a16="http://schemas.microsoft.com/office/drawing/2014/main" id="{FFE1BDEC-2AD9-C855-5986-64C5E0BC0693}"/>
              </a:ext>
            </a:extLst>
          </p:cNvPr>
          <p:cNvSpPr>
            <a:spLocks noGrp="1"/>
          </p:cNvSpPr>
          <p:nvPr>
            <p:ph type="body" idx="1"/>
          </p:nvPr>
        </p:nvSpPr>
        <p:spPr>
          <a:xfrm>
            <a:off x="681038" y="1118373"/>
            <a:ext cx="2778750" cy="1199913"/>
          </a:xfrm>
        </p:spPr>
        <p:txBody>
          <a:bodyPr>
            <a:noAutofit/>
          </a:bodyPr>
          <a:lstStyle/>
          <a:p>
            <a:pPr>
              <a:lnSpc>
                <a:spcPct val="100000"/>
              </a:lnSpc>
            </a:pPr>
            <a:r>
              <a:rPr lang="en-GB" sz="1300" dirty="0"/>
              <a:t>In the Calculation pane, click the arrow by the default material (here ‘Non-ferrous Aluminium Alloy’ - but this is process dependent) and select a material from the drop down list.</a:t>
            </a:r>
          </a:p>
        </p:txBody>
      </p:sp>
      <p:pic>
        <p:nvPicPr>
          <p:cNvPr id="10" name="Screen Shot 2022-07-14 at 08.44.20.png" descr="Screen Shot 2022-07-14 at 08.44.20.png">
            <a:extLst>
              <a:ext uri="{FF2B5EF4-FFF2-40B4-BE49-F238E27FC236}">
                <a16:creationId xmlns:a16="http://schemas.microsoft.com/office/drawing/2014/main" id="{B35D0440-B644-741A-AF49-F0D9C6508216}"/>
              </a:ext>
            </a:extLst>
          </p:cNvPr>
          <p:cNvPicPr>
            <a:picLocks noGrp="1" noChangeAspect="1"/>
          </p:cNvPicPr>
          <p:nvPr>
            <p:ph sz="half" idx="2"/>
          </p:nvPr>
        </p:nvPicPr>
        <p:blipFill>
          <a:blip r:embed="rId2"/>
          <a:stretch>
            <a:fillRect/>
          </a:stretch>
        </p:blipFill>
        <p:spPr>
          <a:xfrm>
            <a:off x="800099" y="2425939"/>
            <a:ext cx="2759517" cy="3855055"/>
          </a:xfrm>
          <a:prstGeom prst="rect">
            <a:avLst/>
          </a:prstGeom>
          <a:ln w="12700">
            <a:miter lim="400000"/>
          </a:ln>
        </p:spPr>
      </p:pic>
      <p:pic>
        <p:nvPicPr>
          <p:cNvPr id="25" name="Screen Shot 2022-07-14 at 08.54.13.png" descr="Screen Shot 2022-07-14 at 08.54.13.png">
            <a:extLst>
              <a:ext uri="{FF2B5EF4-FFF2-40B4-BE49-F238E27FC236}">
                <a16:creationId xmlns:a16="http://schemas.microsoft.com/office/drawing/2014/main" id="{EF1A55FC-7551-49DE-3163-B3A875FB91AD}"/>
              </a:ext>
            </a:extLst>
          </p:cNvPr>
          <p:cNvPicPr>
            <a:picLocks noGrp="1" noChangeAspect="1"/>
          </p:cNvPicPr>
          <p:nvPr>
            <p:ph sz="quarter" idx="14"/>
          </p:nvPr>
        </p:nvPicPr>
        <p:blipFill>
          <a:blip r:embed="rId3"/>
          <a:stretch>
            <a:fillRect/>
          </a:stretch>
        </p:blipFill>
        <p:spPr>
          <a:xfrm>
            <a:off x="6996113" y="2419621"/>
            <a:ext cx="2064822" cy="3867690"/>
          </a:xfrm>
          <a:prstGeom prst="rect">
            <a:avLst/>
          </a:prstGeom>
          <a:ln w="12700">
            <a:miter lim="400000"/>
          </a:ln>
        </p:spPr>
      </p:pic>
      <p:sp>
        <p:nvSpPr>
          <p:cNvPr id="14" name="Text Placeholder 13">
            <a:extLst>
              <a:ext uri="{FF2B5EF4-FFF2-40B4-BE49-F238E27FC236}">
                <a16:creationId xmlns:a16="http://schemas.microsoft.com/office/drawing/2014/main" id="{7FC618FC-05DE-4530-4BF6-F5A15643BE07}"/>
              </a:ext>
            </a:extLst>
          </p:cNvPr>
          <p:cNvSpPr>
            <a:spLocks noGrp="1"/>
          </p:cNvSpPr>
          <p:nvPr>
            <p:ph type="body" sz="quarter" idx="15"/>
          </p:nvPr>
        </p:nvSpPr>
        <p:spPr>
          <a:xfrm>
            <a:off x="3559617" y="1137214"/>
            <a:ext cx="2778750" cy="1197602"/>
          </a:xfrm>
        </p:spPr>
        <p:txBody>
          <a:bodyPr>
            <a:normAutofit fontScale="40000" lnSpcReduction="20000"/>
          </a:bodyPr>
          <a:lstStyle/>
          <a:p>
            <a:pPr>
              <a:lnSpc>
                <a:spcPct val="120000"/>
              </a:lnSpc>
            </a:pPr>
            <a:r>
              <a:rPr lang="en-GB" sz="3250" dirty="0"/>
              <a:t>You don’t need the precise specification of the material – should your material not be shown select one with similar relevant properties.  Here we select mild steel:</a:t>
            </a:r>
          </a:p>
          <a:p>
            <a:pPr>
              <a:lnSpc>
                <a:spcPct val="120000"/>
              </a:lnSpc>
            </a:pPr>
            <a:endParaRPr lang="en-GB" dirty="0"/>
          </a:p>
        </p:txBody>
      </p:sp>
      <p:sp>
        <p:nvSpPr>
          <p:cNvPr id="15" name="Text Placeholder 14">
            <a:extLst>
              <a:ext uri="{FF2B5EF4-FFF2-40B4-BE49-F238E27FC236}">
                <a16:creationId xmlns:a16="http://schemas.microsoft.com/office/drawing/2014/main" id="{3FCCFEA9-3972-4EAB-896E-CE4C6E4F342C}"/>
              </a:ext>
            </a:extLst>
          </p:cNvPr>
          <p:cNvSpPr>
            <a:spLocks noGrp="1"/>
          </p:cNvSpPr>
          <p:nvPr>
            <p:ph type="body" sz="quarter" idx="16"/>
          </p:nvPr>
        </p:nvSpPr>
        <p:spPr>
          <a:xfrm>
            <a:off x="6436671" y="1128409"/>
            <a:ext cx="2778750" cy="1197602"/>
          </a:xfrm>
        </p:spPr>
        <p:txBody>
          <a:bodyPr>
            <a:normAutofit/>
          </a:bodyPr>
          <a:lstStyle/>
          <a:p>
            <a:pPr>
              <a:lnSpc>
                <a:spcPct val="100000"/>
              </a:lnSpc>
            </a:pPr>
            <a:r>
              <a:rPr lang="en-GB" sz="1300" dirty="0"/>
              <a:t>... and notice the decrease in predicted C</a:t>
            </a:r>
            <a:r>
              <a:rPr lang="en-GB" sz="1300" baseline="-25000" dirty="0"/>
              <a:t>pk</a:t>
            </a:r>
            <a:r>
              <a:rPr lang="en-GB" sz="1300" dirty="0"/>
              <a:t> to 1.95 – still good.</a:t>
            </a:r>
          </a:p>
          <a:p>
            <a:pPr>
              <a:lnSpc>
                <a:spcPct val="100000"/>
              </a:lnSpc>
            </a:pPr>
            <a:endParaRPr lang="en-GB" dirty="0"/>
          </a:p>
        </p:txBody>
      </p:sp>
      <p:pic>
        <p:nvPicPr>
          <p:cNvPr id="23" name="Screen Shot 2022-07-14 at 08.44.44.png" descr="Screen Shot 2022-07-14 at 08.44.44.png">
            <a:extLst>
              <a:ext uri="{FF2B5EF4-FFF2-40B4-BE49-F238E27FC236}">
                <a16:creationId xmlns:a16="http://schemas.microsoft.com/office/drawing/2014/main" id="{528D352E-A8AA-79FA-5A1F-1A98B2DAC357}"/>
              </a:ext>
            </a:extLst>
          </p:cNvPr>
          <p:cNvPicPr>
            <a:picLocks noGrp="1" noChangeAspect="1"/>
          </p:cNvPicPr>
          <p:nvPr>
            <p:ph sz="half" idx="17"/>
          </p:nvPr>
        </p:nvPicPr>
        <p:blipFill>
          <a:blip r:embed="rId4"/>
          <a:stretch>
            <a:fillRect/>
          </a:stretch>
        </p:blipFill>
        <p:spPr>
          <a:xfrm>
            <a:off x="3887788" y="2438064"/>
            <a:ext cx="2366809" cy="3842086"/>
          </a:xfrm>
          <a:prstGeom prst="rect">
            <a:avLst/>
          </a:prstGeom>
          <a:ln w="12700">
            <a:miter lim="400000"/>
          </a:ln>
        </p:spPr>
      </p:pic>
      <p:sp>
        <p:nvSpPr>
          <p:cNvPr id="11" name="Date Placeholder 10">
            <a:extLst>
              <a:ext uri="{FF2B5EF4-FFF2-40B4-BE49-F238E27FC236}">
                <a16:creationId xmlns:a16="http://schemas.microsoft.com/office/drawing/2014/main" id="{4E32007C-9A97-BD69-EDE5-6DB12FD7E357}"/>
              </a:ext>
            </a:extLst>
          </p:cNvPr>
          <p:cNvSpPr>
            <a:spLocks noGrp="1"/>
          </p:cNvSpPr>
          <p:nvPr>
            <p:ph type="dt" sz="half" idx="18"/>
          </p:nvPr>
        </p:nvSpPr>
        <p:spPr/>
        <p:txBody>
          <a:bodyPr/>
          <a:lstStyle/>
          <a:p>
            <a:r>
              <a:rPr lang="en-US"/>
              <a:t>August 2022</a:t>
            </a:r>
            <a:endParaRPr lang="en-GB" dirty="0"/>
          </a:p>
        </p:txBody>
      </p:sp>
      <p:sp>
        <p:nvSpPr>
          <p:cNvPr id="12" name="Footer Placeholder 11">
            <a:extLst>
              <a:ext uri="{FF2B5EF4-FFF2-40B4-BE49-F238E27FC236}">
                <a16:creationId xmlns:a16="http://schemas.microsoft.com/office/drawing/2014/main" id="{85279820-CB61-D886-42F4-D8F9A1D77EA9}"/>
              </a:ext>
            </a:extLst>
          </p:cNvPr>
          <p:cNvSpPr>
            <a:spLocks noGrp="1"/>
          </p:cNvSpPr>
          <p:nvPr>
            <p:ph type="ftr" sz="quarter" idx="19"/>
          </p:nvPr>
        </p:nvSpPr>
        <p:spPr/>
        <p:txBody>
          <a:bodyPr/>
          <a:lstStyle/>
          <a:p>
            <a:r>
              <a:rPr lang="en-GB"/>
              <a:t>© CapraTechnology 2022</a:t>
            </a:r>
            <a:endParaRPr lang="en-GB" dirty="0"/>
          </a:p>
        </p:txBody>
      </p:sp>
      <p:sp>
        <p:nvSpPr>
          <p:cNvPr id="13" name="Slide Number Placeholder 12">
            <a:extLst>
              <a:ext uri="{FF2B5EF4-FFF2-40B4-BE49-F238E27FC236}">
                <a16:creationId xmlns:a16="http://schemas.microsoft.com/office/drawing/2014/main" id="{277DD6EC-5917-0317-A7EE-365B87E7F3F8}"/>
              </a:ext>
            </a:extLst>
          </p:cNvPr>
          <p:cNvSpPr>
            <a:spLocks noGrp="1"/>
          </p:cNvSpPr>
          <p:nvPr>
            <p:ph type="sldNum" sz="quarter" idx="20"/>
          </p:nvPr>
        </p:nvSpPr>
        <p:spPr/>
        <p:txBody>
          <a:bodyPr/>
          <a:lstStyle/>
          <a:p>
            <a:r>
              <a:rPr lang="en-GB"/>
              <a:t>How to use Tolcap – Part 1: </a:t>
            </a:r>
            <a:fld id="{B560C25C-23BD-4CD2-BCEE-6DC358E344A7}" type="slidenum">
              <a:rPr lang="en-GB" smtClean="0"/>
              <a:pPr/>
              <a:t>12</a:t>
            </a:fld>
            <a:endParaRPr lang="en-GB" dirty="0"/>
          </a:p>
        </p:txBody>
      </p:sp>
      <p:sp>
        <p:nvSpPr>
          <p:cNvPr id="4" name="Line">
            <a:extLst>
              <a:ext uri="{FF2B5EF4-FFF2-40B4-BE49-F238E27FC236}">
                <a16:creationId xmlns:a16="http://schemas.microsoft.com/office/drawing/2014/main" id="{FDEA8286-18EF-D707-E227-360CDA151758}"/>
              </a:ext>
            </a:extLst>
          </p:cNvPr>
          <p:cNvSpPr/>
          <p:nvPr/>
        </p:nvSpPr>
        <p:spPr>
          <a:xfrm flipH="1" flipV="1">
            <a:off x="2501714" y="4520785"/>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5" name="Line">
            <a:extLst>
              <a:ext uri="{FF2B5EF4-FFF2-40B4-BE49-F238E27FC236}">
                <a16:creationId xmlns:a16="http://schemas.microsoft.com/office/drawing/2014/main" id="{68F16504-ED7B-DF6C-DF8E-3BF5CEFE3074}"/>
              </a:ext>
            </a:extLst>
          </p:cNvPr>
          <p:cNvSpPr/>
          <p:nvPr/>
        </p:nvSpPr>
        <p:spPr>
          <a:xfrm flipH="1" flipV="1">
            <a:off x="4469290" y="3772241"/>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6" name="Line">
            <a:extLst>
              <a:ext uri="{FF2B5EF4-FFF2-40B4-BE49-F238E27FC236}">
                <a16:creationId xmlns:a16="http://schemas.microsoft.com/office/drawing/2014/main" id="{3E10E606-8E05-B5E2-DB14-8A8541012ECD}"/>
              </a:ext>
            </a:extLst>
          </p:cNvPr>
          <p:cNvSpPr/>
          <p:nvPr/>
        </p:nvSpPr>
        <p:spPr>
          <a:xfrm flipH="1" flipV="1">
            <a:off x="7417872" y="4137739"/>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200674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AF8A-AFF7-20D0-2438-A1A6F5BA8A7B}"/>
              </a:ext>
            </a:extLst>
          </p:cNvPr>
          <p:cNvSpPr>
            <a:spLocks noGrp="1"/>
          </p:cNvSpPr>
          <p:nvPr>
            <p:ph type="title"/>
          </p:nvPr>
        </p:nvSpPr>
        <p:spPr/>
        <p:txBody>
          <a:bodyPr>
            <a:normAutofit/>
          </a:bodyPr>
          <a:lstStyle/>
          <a:p>
            <a:r>
              <a:rPr lang="en-GB" sz="3575" dirty="0"/>
              <a:t>Geometry Effect</a:t>
            </a:r>
          </a:p>
        </p:txBody>
      </p:sp>
      <p:sp>
        <p:nvSpPr>
          <p:cNvPr id="4" name="Text Placeholder 3">
            <a:extLst>
              <a:ext uri="{FF2B5EF4-FFF2-40B4-BE49-F238E27FC236}">
                <a16:creationId xmlns:a16="http://schemas.microsoft.com/office/drawing/2014/main" id="{BF51C9D4-634D-6F62-68E1-2AAF40811B1E}"/>
              </a:ext>
            </a:extLst>
          </p:cNvPr>
          <p:cNvSpPr>
            <a:spLocks noGrp="1"/>
          </p:cNvSpPr>
          <p:nvPr>
            <p:ph type="body" sz="half" idx="2"/>
          </p:nvPr>
        </p:nvSpPr>
        <p:spPr>
          <a:xfrm>
            <a:off x="682328" y="1192501"/>
            <a:ext cx="4757419" cy="5090033"/>
          </a:xfrm>
        </p:spPr>
        <p:txBody>
          <a:bodyPr>
            <a:normAutofit/>
          </a:bodyPr>
          <a:lstStyle/>
          <a:p>
            <a:pPr>
              <a:lnSpc>
                <a:spcPct val="100000"/>
              </a:lnSpc>
            </a:pPr>
            <a:r>
              <a:rPr lang="en-GB" sz="2400" dirty="0"/>
              <a:t>Next  we consider factors related to the geometry of the part.  </a:t>
            </a:r>
          </a:p>
          <a:p>
            <a:pPr>
              <a:lnSpc>
                <a:spcPct val="100000"/>
              </a:lnSpc>
            </a:pPr>
            <a:endParaRPr lang="en-GB" sz="2400" dirty="0"/>
          </a:p>
          <a:p>
            <a:pPr>
              <a:lnSpc>
                <a:spcPct val="100000"/>
              </a:lnSpc>
            </a:pPr>
            <a:r>
              <a:rPr lang="en-GB" sz="2400" dirty="0"/>
              <a:t>Click the Geometry Wizard:</a:t>
            </a:r>
          </a:p>
        </p:txBody>
      </p:sp>
      <p:pic>
        <p:nvPicPr>
          <p:cNvPr id="18" name="Screen Shot 2022-07-14 at 08.55.51.png" descr="Screen Shot 2022-07-14 at 08.55.51.png">
            <a:extLst>
              <a:ext uri="{FF2B5EF4-FFF2-40B4-BE49-F238E27FC236}">
                <a16:creationId xmlns:a16="http://schemas.microsoft.com/office/drawing/2014/main" id="{B11A7EEC-6814-05A6-A154-D307440B7FE9}"/>
              </a:ext>
            </a:extLst>
          </p:cNvPr>
          <p:cNvPicPr>
            <a:picLocks noGrp="1" noChangeAspect="1"/>
          </p:cNvPicPr>
          <p:nvPr>
            <p:ph sz="quarter" idx="13"/>
          </p:nvPr>
        </p:nvPicPr>
        <p:blipFill>
          <a:blip r:embed="rId2"/>
          <a:stretch>
            <a:fillRect/>
          </a:stretch>
        </p:blipFill>
        <p:spPr>
          <a:xfrm>
            <a:off x="5551713" y="1182593"/>
            <a:ext cx="3671958" cy="5099941"/>
          </a:xfrm>
          <a:prstGeom prst="rect">
            <a:avLst/>
          </a:prstGeom>
          <a:ln w="12700">
            <a:miter lim="400000"/>
          </a:ln>
        </p:spPr>
      </p:pic>
      <p:sp>
        <p:nvSpPr>
          <p:cNvPr id="3" name="Date Placeholder 2">
            <a:extLst>
              <a:ext uri="{FF2B5EF4-FFF2-40B4-BE49-F238E27FC236}">
                <a16:creationId xmlns:a16="http://schemas.microsoft.com/office/drawing/2014/main" id="{09E33E69-7086-2195-3608-7BB86DEEC97E}"/>
              </a:ext>
            </a:extLst>
          </p:cNvPr>
          <p:cNvSpPr>
            <a:spLocks noGrp="1"/>
          </p:cNvSpPr>
          <p:nvPr>
            <p:ph type="dt" sz="half" idx="14"/>
          </p:nvPr>
        </p:nvSpPr>
        <p:spPr/>
        <p:txBody>
          <a:bodyPr/>
          <a:lstStyle/>
          <a:p>
            <a:r>
              <a:rPr lang="en-US"/>
              <a:t>August 2022</a:t>
            </a:r>
            <a:endParaRPr lang="en-GB" dirty="0"/>
          </a:p>
        </p:txBody>
      </p:sp>
      <p:sp>
        <p:nvSpPr>
          <p:cNvPr id="6" name="Footer Placeholder 5">
            <a:extLst>
              <a:ext uri="{FF2B5EF4-FFF2-40B4-BE49-F238E27FC236}">
                <a16:creationId xmlns:a16="http://schemas.microsoft.com/office/drawing/2014/main" id="{D2A30DC8-39D8-75AF-2DA1-5E4DD42BF1B9}"/>
              </a:ext>
            </a:extLst>
          </p:cNvPr>
          <p:cNvSpPr>
            <a:spLocks noGrp="1"/>
          </p:cNvSpPr>
          <p:nvPr>
            <p:ph type="ftr" sz="quarter" idx="15"/>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DF1BC6F6-40E2-C4DA-37BA-770E55C462A7}"/>
              </a:ext>
            </a:extLst>
          </p:cNvPr>
          <p:cNvSpPr>
            <a:spLocks noGrp="1"/>
          </p:cNvSpPr>
          <p:nvPr>
            <p:ph type="sldNum" sz="quarter" idx="16"/>
          </p:nvPr>
        </p:nvSpPr>
        <p:spPr/>
        <p:txBody>
          <a:bodyPr/>
          <a:lstStyle/>
          <a:p>
            <a:r>
              <a:rPr lang="en-GB"/>
              <a:t>How to use Tolcap – Part 1: </a:t>
            </a:r>
            <a:fld id="{B560C25C-23BD-4CD2-BCEE-6DC358E344A7}" type="slidenum">
              <a:rPr lang="en-GB" smtClean="0"/>
              <a:pPr/>
              <a:t>13</a:t>
            </a:fld>
            <a:endParaRPr lang="en-GB" dirty="0"/>
          </a:p>
        </p:txBody>
      </p:sp>
      <p:sp>
        <p:nvSpPr>
          <p:cNvPr id="19" name="Line">
            <a:extLst>
              <a:ext uri="{FF2B5EF4-FFF2-40B4-BE49-F238E27FC236}">
                <a16:creationId xmlns:a16="http://schemas.microsoft.com/office/drawing/2014/main" id="{4E0D12AE-5607-487C-C9F8-335D672F7041}"/>
              </a:ext>
            </a:extLst>
          </p:cNvPr>
          <p:cNvSpPr/>
          <p:nvPr/>
        </p:nvSpPr>
        <p:spPr>
          <a:xfrm flipH="1" flipV="1">
            <a:off x="7573798" y="4516736"/>
            <a:ext cx="994307" cy="994308"/>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2417009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AF8A-AFF7-20D0-2438-A1A6F5BA8A7B}"/>
              </a:ext>
            </a:extLst>
          </p:cNvPr>
          <p:cNvSpPr>
            <a:spLocks noGrp="1"/>
          </p:cNvSpPr>
          <p:nvPr>
            <p:ph type="title"/>
          </p:nvPr>
        </p:nvSpPr>
        <p:spPr/>
        <p:txBody>
          <a:bodyPr>
            <a:normAutofit/>
          </a:bodyPr>
          <a:lstStyle/>
          <a:p>
            <a:r>
              <a:rPr lang="en-GB" sz="3575" dirty="0"/>
              <a:t>Geometry Effect</a:t>
            </a:r>
          </a:p>
        </p:txBody>
      </p:sp>
      <p:sp>
        <p:nvSpPr>
          <p:cNvPr id="4" name="Text Placeholder 3">
            <a:extLst>
              <a:ext uri="{FF2B5EF4-FFF2-40B4-BE49-F238E27FC236}">
                <a16:creationId xmlns:a16="http://schemas.microsoft.com/office/drawing/2014/main" id="{BF51C9D4-634D-6F62-68E1-2AAF40811B1E}"/>
              </a:ext>
            </a:extLst>
          </p:cNvPr>
          <p:cNvSpPr>
            <a:spLocks noGrp="1"/>
          </p:cNvSpPr>
          <p:nvPr>
            <p:ph type="body" sz="half" idx="2"/>
          </p:nvPr>
        </p:nvSpPr>
        <p:spPr>
          <a:xfrm>
            <a:off x="682329" y="1118682"/>
            <a:ext cx="5089821" cy="5237671"/>
          </a:xfrm>
        </p:spPr>
        <p:txBody>
          <a:bodyPr>
            <a:noAutofit/>
          </a:bodyPr>
          <a:lstStyle/>
          <a:p>
            <a:pPr>
              <a:lnSpc>
                <a:spcPct val="100000"/>
              </a:lnSpc>
            </a:pPr>
            <a:r>
              <a:rPr lang="en-GB" sz="1600" dirty="0"/>
              <a:t>The questions vary with the process.  There are help images to illustrate the issue.</a:t>
            </a:r>
          </a:p>
          <a:p>
            <a:pPr>
              <a:lnSpc>
                <a:spcPct val="100000"/>
              </a:lnSpc>
            </a:pPr>
            <a:r>
              <a:rPr lang="en-GB" sz="1600" dirty="0"/>
              <a:t>Here we are asked: </a:t>
            </a:r>
          </a:p>
          <a:p>
            <a:pPr marL="371475" indent="-371475">
              <a:lnSpc>
                <a:spcPct val="100000"/>
              </a:lnSpc>
              <a:buFont typeface="Arial" panose="020B0604020202020204" pitchFamily="34" charset="0"/>
              <a:buChar char="•"/>
            </a:pPr>
            <a:r>
              <a:rPr lang="en-GB" sz="1600" dirty="0"/>
              <a:t>How many planes we are machining at one time – maybe facing while turning.  </a:t>
            </a:r>
          </a:p>
          <a:p>
            <a:pPr marL="371475" indent="-371475">
              <a:lnSpc>
                <a:spcPct val="100000"/>
              </a:lnSpc>
              <a:buFont typeface="Arial" panose="020B0604020202020204" pitchFamily="34" charset="0"/>
              <a:buChar char="•"/>
            </a:pPr>
            <a:r>
              <a:rPr lang="en-GB" sz="1600" dirty="0"/>
              <a:t>Is the part long and slender – it is more difficult to hold tolerances than for a squat sturdy part. </a:t>
            </a:r>
          </a:p>
          <a:p>
            <a:pPr marL="371475" indent="-371475">
              <a:lnSpc>
                <a:spcPct val="100000"/>
              </a:lnSpc>
              <a:buFont typeface="Arial" panose="020B0604020202020204" pitchFamily="34" charset="0"/>
              <a:buChar char="•"/>
            </a:pPr>
            <a:r>
              <a:rPr lang="en-GB" sz="1600" dirty="0"/>
              <a:t>Repetitive features will show more variation.  </a:t>
            </a:r>
          </a:p>
          <a:p>
            <a:pPr marL="371475" indent="-371475">
              <a:lnSpc>
                <a:spcPct val="100000"/>
              </a:lnSpc>
              <a:buFont typeface="Arial" panose="020B0604020202020204" pitchFamily="34" charset="0"/>
              <a:buChar char="•"/>
            </a:pPr>
            <a:r>
              <a:rPr lang="en-GB" sz="1600" dirty="0"/>
              <a:t>Are there addition set up operation -perhaps the part has to be removed, turned round and re-set up on the lathe.</a:t>
            </a:r>
          </a:p>
          <a:p>
            <a:pPr>
              <a:lnSpc>
                <a:spcPct val="100000"/>
              </a:lnSpc>
            </a:pPr>
            <a:endParaRPr lang="en-GB" sz="1600" dirty="0"/>
          </a:p>
          <a:p>
            <a:pPr>
              <a:lnSpc>
                <a:spcPct val="100000"/>
              </a:lnSpc>
            </a:pPr>
            <a:r>
              <a:rPr lang="en-GB" sz="1600" dirty="0"/>
              <a:t>Here let’s suppose we are boring a hole in a part with long slender unsupported regions and we have to turn the part around to bore the hole:</a:t>
            </a:r>
          </a:p>
          <a:p>
            <a:pPr>
              <a:lnSpc>
                <a:spcPct val="100000"/>
              </a:lnSpc>
            </a:pPr>
            <a:r>
              <a:rPr lang="en-GB" sz="1600" dirty="0"/>
              <a:t>Click button ‘B’ and  set the number of additional set-up operations to ‘1’ then click ‘APPLY’…</a:t>
            </a:r>
          </a:p>
        </p:txBody>
      </p:sp>
      <p:pic>
        <p:nvPicPr>
          <p:cNvPr id="6" name="Screen Shot 2022-07-17 at 09.23.40.png" descr="Screen Shot 2022-07-17 at 09.23.40.png">
            <a:extLst>
              <a:ext uri="{FF2B5EF4-FFF2-40B4-BE49-F238E27FC236}">
                <a16:creationId xmlns:a16="http://schemas.microsoft.com/office/drawing/2014/main" id="{2DB9A96A-1FEA-A002-64BB-60EBCC1B3DFF}"/>
              </a:ext>
            </a:extLst>
          </p:cNvPr>
          <p:cNvPicPr>
            <a:picLocks noGrp="1" noChangeAspect="1"/>
          </p:cNvPicPr>
          <p:nvPr>
            <p:ph sz="quarter" idx="13"/>
          </p:nvPr>
        </p:nvPicPr>
        <p:blipFill>
          <a:blip r:embed="rId2"/>
          <a:stretch>
            <a:fillRect/>
          </a:stretch>
        </p:blipFill>
        <p:spPr>
          <a:xfrm>
            <a:off x="5772150" y="1140658"/>
            <a:ext cx="3451521" cy="5068058"/>
          </a:xfrm>
          <a:prstGeom prst="rect">
            <a:avLst/>
          </a:prstGeom>
          <a:ln w="12700">
            <a:miter lim="400000"/>
          </a:ln>
        </p:spPr>
      </p:pic>
      <p:sp>
        <p:nvSpPr>
          <p:cNvPr id="8" name="Date Placeholder 7">
            <a:extLst>
              <a:ext uri="{FF2B5EF4-FFF2-40B4-BE49-F238E27FC236}">
                <a16:creationId xmlns:a16="http://schemas.microsoft.com/office/drawing/2014/main" id="{4AD58AF5-D743-0678-0488-3212F7F1B15F}"/>
              </a:ext>
            </a:extLst>
          </p:cNvPr>
          <p:cNvSpPr>
            <a:spLocks noGrp="1"/>
          </p:cNvSpPr>
          <p:nvPr>
            <p:ph type="dt" sz="half" idx="14"/>
          </p:nvPr>
        </p:nvSpPr>
        <p:spPr/>
        <p:txBody>
          <a:bodyPr/>
          <a:lstStyle/>
          <a:p>
            <a:r>
              <a:rPr lang="en-US"/>
              <a:t>August 2022</a:t>
            </a:r>
            <a:endParaRPr lang="en-GB" dirty="0"/>
          </a:p>
        </p:txBody>
      </p:sp>
      <p:sp>
        <p:nvSpPr>
          <p:cNvPr id="11" name="Footer Placeholder 10">
            <a:extLst>
              <a:ext uri="{FF2B5EF4-FFF2-40B4-BE49-F238E27FC236}">
                <a16:creationId xmlns:a16="http://schemas.microsoft.com/office/drawing/2014/main" id="{97DAD04D-44CF-E546-D3E0-9BC1A3DF9478}"/>
              </a:ext>
            </a:extLst>
          </p:cNvPr>
          <p:cNvSpPr>
            <a:spLocks noGrp="1"/>
          </p:cNvSpPr>
          <p:nvPr>
            <p:ph type="ftr" sz="quarter" idx="15"/>
          </p:nvPr>
        </p:nvSpPr>
        <p:spPr/>
        <p:txBody>
          <a:bodyPr/>
          <a:lstStyle/>
          <a:p>
            <a:r>
              <a:rPr lang="en-GB"/>
              <a:t>© CapraTechnology 2022</a:t>
            </a:r>
            <a:endParaRPr lang="en-GB" dirty="0"/>
          </a:p>
        </p:txBody>
      </p:sp>
      <p:sp>
        <p:nvSpPr>
          <p:cNvPr id="12" name="Slide Number Placeholder 11">
            <a:extLst>
              <a:ext uri="{FF2B5EF4-FFF2-40B4-BE49-F238E27FC236}">
                <a16:creationId xmlns:a16="http://schemas.microsoft.com/office/drawing/2014/main" id="{09FDEA01-33D9-7FE3-9CE0-8FB97B9DC1D8}"/>
              </a:ext>
            </a:extLst>
          </p:cNvPr>
          <p:cNvSpPr>
            <a:spLocks noGrp="1"/>
          </p:cNvSpPr>
          <p:nvPr>
            <p:ph type="sldNum" sz="quarter" idx="16"/>
          </p:nvPr>
        </p:nvSpPr>
        <p:spPr/>
        <p:txBody>
          <a:bodyPr/>
          <a:lstStyle/>
          <a:p>
            <a:r>
              <a:rPr lang="en-GB"/>
              <a:t>How to use Tolcap – Part 1: </a:t>
            </a:r>
            <a:fld id="{B560C25C-23BD-4CD2-BCEE-6DC358E344A7}" type="slidenum">
              <a:rPr lang="en-GB" smtClean="0"/>
              <a:pPr/>
              <a:t>14</a:t>
            </a:fld>
            <a:endParaRPr lang="en-GB" dirty="0"/>
          </a:p>
        </p:txBody>
      </p:sp>
      <p:sp>
        <p:nvSpPr>
          <p:cNvPr id="10" name="Line">
            <a:extLst>
              <a:ext uri="{FF2B5EF4-FFF2-40B4-BE49-F238E27FC236}">
                <a16:creationId xmlns:a16="http://schemas.microsoft.com/office/drawing/2014/main" id="{736BB04B-9F13-87B4-2B49-E83F9884B92D}"/>
              </a:ext>
            </a:extLst>
          </p:cNvPr>
          <p:cNvSpPr/>
          <p:nvPr/>
        </p:nvSpPr>
        <p:spPr>
          <a:xfrm flipH="1" flipV="1">
            <a:off x="8037837" y="5592760"/>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5" name="Line">
            <a:extLst>
              <a:ext uri="{FF2B5EF4-FFF2-40B4-BE49-F238E27FC236}">
                <a16:creationId xmlns:a16="http://schemas.microsoft.com/office/drawing/2014/main" id="{FF52F83B-65AD-C31D-D880-8C9D043D73BB}"/>
              </a:ext>
            </a:extLst>
          </p:cNvPr>
          <p:cNvSpPr/>
          <p:nvPr/>
        </p:nvSpPr>
        <p:spPr>
          <a:xfrm flipH="1" flipV="1">
            <a:off x="6180044" y="3291641"/>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3" name="Line">
            <a:extLst>
              <a:ext uri="{FF2B5EF4-FFF2-40B4-BE49-F238E27FC236}">
                <a16:creationId xmlns:a16="http://schemas.microsoft.com/office/drawing/2014/main" id="{84D80336-2C24-5396-38CD-253058B63DD9}"/>
              </a:ext>
            </a:extLst>
          </p:cNvPr>
          <p:cNvSpPr/>
          <p:nvPr/>
        </p:nvSpPr>
        <p:spPr>
          <a:xfrm flipH="1" flipV="1">
            <a:off x="9186972" y="6017193"/>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1771630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C52B-FDF2-F378-FFA2-9B36A8305325}"/>
              </a:ext>
            </a:extLst>
          </p:cNvPr>
          <p:cNvSpPr>
            <a:spLocks noGrp="1"/>
          </p:cNvSpPr>
          <p:nvPr>
            <p:ph type="title"/>
          </p:nvPr>
        </p:nvSpPr>
        <p:spPr/>
        <p:txBody>
          <a:bodyPr/>
          <a:lstStyle/>
          <a:p>
            <a:r>
              <a:rPr lang="en-GB" dirty="0"/>
              <a:t>Geometry Effect</a:t>
            </a:r>
          </a:p>
        </p:txBody>
      </p:sp>
      <p:sp>
        <p:nvSpPr>
          <p:cNvPr id="26" name="Text Placeholder 25">
            <a:extLst>
              <a:ext uri="{FF2B5EF4-FFF2-40B4-BE49-F238E27FC236}">
                <a16:creationId xmlns:a16="http://schemas.microsoft.com/office/drawing/2014/main" id="{BFE3CC27-5B4C-150C-3720-2CC9DEACE392}"/>
              </a:ext>
            </a:extLst>
          </p:cNvPr>
          <p:cNvSpPr>
            <a:spLocks noGrp="1"/>
          </p:cNvSpPr>
          <p:nvPr>
            <p:ph type="body" idx="1"/>
          </p:nvPr>
        </p:nvSpPr>
        <p:spPr>
          <a:xfrm>
            <a:off x="682327" y="1147865"/>
            <a:ext cx="6049213" cy="1023403"/>
          </a:xfrm>
        </p:spPr>
        <p:txBody>
          <a:bodyPr>
            <a:normAutofit fontScale="77500" lnSpcReduction="20000"/>
          </a:bodyPr>
          <a:lstStyle/>
          <a:p>
            <a:pPr>
              <a:lnSpc>
                <a:spcPct val="120000"/>
              </a:lnSpc>
            </a:pPr>
            <a:r>
              <a:rPr lang="en-GB" sz="2100" dirty="0"/>
              <a:t>On the Data tab the Results ‘Predicted C</a:t>
            </a:r>
            <a:r>
              <a:rPr lang="en-GB" sz="2100" baseline="-25000" dirty="0"/>
              <a:t>pk</a:t>
            </a:r>
            <a:r>
              <a:rPr lang="en-GB" sz="2100" dirty="0"/>
              <a:t>’ further decreases to 1.51. </a:t>
            </a:r>
          </a:p>
          <a:p>
            <a:pPr>
              <a:lnSpc>
                <a:spcPct val="120000"/>
              </a:lnSpc>
            </a:pPr>
            <a:r>
              <a:rPr lang="en-GB" sz="2100" dirty="0"/>
              <a:t>Note also the ‘Geometry Effect’  value and wand, and updated ‘Results take into account’:</a:t>
            </a:r>
          </a:p>
          <a:p>
            <a:endParaRPr lang="en-GB" dirty="0"/>
          </a:p>
        </p:txBody>
      </p:sp>
      <p:pic>
        <p:nvPicPr>
          <p:cNvPr id="46" name="Content Placeholder 45">
            <a:extLst>
              <a:ext uri="{FF2B5EF4-FFF2-40B4-BE49-F238E27FC236}">
                <a16:creationId xmlns:a16="http://schemas.microsoft.com/office/drawing/2014/main" id="{AEAD8CE0-4768-60BD-36C1-87A0059351D9}"/>
              </a:ext>
            </a:extLst>
          </p:cNvPr>
          <p:cNvPicPr>
            <a:picLocks noGrp="1" noChangeAspect="1"/>
          </p:cNvPicPr>
          <p:nvPr>
            <p:ph sz="half" idx="2"/>
          </p:nvPr>
        </p:nvPicPr>
        <p:blipFill>
          <a:blip r:embed="rId2"/>
          <a:stretch>
            <a:fillRect/>
          </a:stretch>
        </p:blipFill>
        <p:spPr>
          <a:xfrm>
            <a:off x="682625" y="2108482"/>
            <a:ext cx="4988601" cy="4165858"/>
          </a:xfrm>
        </p:spPr>
      </p:pic>
      <p:sp>
        <p:nvSpPr>
          <p:cNvPr id="3" name="Text Placeholder 2">
            <a:extLst>
              <a:ext uri="{FF2B5EF4-FFF2-40B4-BE49-F238E27FC236}">
                <a16:creationId xmlns:a16="http://schemas.microsoft.com/office/drawing/2014/main" id="{A6322C48-D6A0-207F-04F0-9DDA56B3B2FC}"/>
              </a:ext>
            </a:extLst>
          </p:cNvPr>
          <p:cNvSpPr>
            <a:spLocks noGrp="1"/>
          </p:cNvSpPr>
          <p:nvPr>
            <p:ph sz="quarter" idx="4"/>
          </p:nvPr>
        </p:nvSpPr>
        <p:spPr/>
        <p:txBody>
          <a:bodyPr anchor="t">
            <a:noAutofit/>
          </a:bodyPr>
          <a:lstStyle/>
          <a:p>
            <a:pPr marL="0" indent="0">
              <a:buNone/>
            </a:pPr>
            <a:r>
              <a:rPr lang="en-GB" sz="1463" dirty="0"/>
              <a:t> </a:t>
            </a:r>
          </a:p>
        </p:txBody>
      </p:sp>
      <p:sp>
        <p:nvSpPr>
          <p:cNvPr id="5" name="Date Placeholder 4">
            <a:extLst>
              <a:ext uri="{FF2B5EF4-FFF2-40B4-BE49-F238E27FC236}">
                <a16:creationId xmlns:a16="http://schemas.microsoft.com/office/drawing/2014/main" id="{0BCDC188-A627-77C9-3107-081631CB5AF8}"/>
              </a:ext>
            </a:extLst>
          </p:cNvPr>
          <p:cNvSpPr>
            <a:spLocks noGrp="1"/>
          </p:cNvSpPr>
          <p:nvPr>
            <p:ph type="dt" sz="half" idx="10"/>
          </p:nvPr>
        </p:nvSpPr>
        <p:spPr/>
        <p:txBody>
          <a:bodyPr/>
          <a:lstStyle/>
          <a:p>
            <a:r>
              <a:rPr lang="en-US"/>
              <a:t>August 2022</a:t>
            </a:r>
            <a:endParaRPr lang="en-GB" dirty="0"/>
          </a:p>
        </p:txBody>
      </p:sp>
      <p:sp>
        <p:nvSpPr>
          <p:cNvPr id="6" name="Footer Placeholder 5">
            <a:extLst>
              <a:ext uri="{FF2B5EF4-FFF2-40B4-BE49-F238E27FC236}">
                <a16:creationId xmlns:a16="http://schemas.microsoft.com/office/drawing/2014/main" id="{52B11FAB-2C21-18D4-82DD-773EB60FDAB5}"/>
              </a:ext>
            </a:extLst>
          </p:cNvPr>
          <p:cNvSpPr>
            <a:spLocks noGrp="1"/>
          </p:cNvSpPr>
          <p:nvPr>
            <p:ph type="ftr" sz="quarter" idx="11"/>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4617157E-888C-10CD-D2A8-2AEB3BDA2214}"/>
              </a:ext>
            </a:extLst>
          </p:cNvPr>
          <p:cNvSpPr>
            <a:spLocks noGrp="1"/>
          </p:cNvSpPr>
          <p:nvPr>
            <p:ph type="sldNum" sz="quarter" idx="12"/>
          </p:nvPr>
        </p:nvSpPr>
        <p:spPr/>
        <p:txBody>
          <a:bodyPr/>
          <a:lstStyle/>
          <a:p>
            <a:r>
              <a:rPr lang="en-GB"/>
              <a:t>How to use Tolcap – Part 1: </a:t>
            </a:r>
            <a:fld id="{B560C25C-23BD-4CD2-BCEE-6DC358E344A7}" type="slidenum">
              <a:rPr lang="en-GB" smtClean="0"/>
              <a:pPr/>
              <a:t>15</a:t>
            </a:fld>
            <a:endParaRPr lang="en-GB" dirty="0"/>
          </a:p>
        </p:txBody>
      </p:sp>
      <p:sp>
        <p:nvSpPr>
          <p:cNvPr id="28" name="Text Placeholder 27">
            <a:extLst>
              <a:ext uri="{FF2B5EF4-FFF2-40B4-BE49-F238E27FC236}">
                <a16:creationId xmlns:a16="http://schemas.microsoft.com/office/drawing/2014/main" id="{6248B25F-DD5B-4B68-96D3-8C16748029B6}"/>
              </a:ext>
            </a:extLst>
          </p:cNvPr>
          <p:cNvSpPr>
            <a:spLocks noGrp="1"/>
          </p:cNvSpPr>
          <p:nvPr>
            <p:ph type="body" idx="13"/>
          </p:nvPr>
        </p:nvSpPr>
        <p:spPr>
          <a:xfrm>
            <a:off x="7214941" y="1147866"/>
            <a:ext cx="1929059" cy="867448"/>
          </a:xfrm>
        </p:spPr>
        <p:txBody>
          <a:bodyPr anchor="t">
            <a:normAutofit/>
          </a:bodyPr>
          <a:lstStyle/>
          <a:p>
            <a:r>
              <a:rPr lang="en-GB" sz="1600" b="0" dirty="0"/>
              <a:t>Also on the Map tab:</a:t>
            </a:r>
          </a:p>
          <a:p>
            <a:pPr lvl="1"/>
            <a:endParaRPr lang="en-GB" b="0" dirty="0"/>
          </a:p>
        </p:txBody>
      </p:sp>
      <p:pic>
        <p:nvPicPr>
          <p:cNvPr id="42" name="Picture 41">
            <a:extLst>
              <a:ext uri="{FF2B5EF4-FFF2-40B4-BE49-F238E27FC236}">
                <a16:creationId xmlns:a16="http://schemas.microsoft.com/office/drawing/2014/main" id="{B4359113-98E2-75E8-48D6-E815A6A07825}"/>
              </a:ext>
            </a:extLst>
          </p:cNvPr>
          <p:cNvPicPr>
            <a:picLocks noChangeAspect="1"/>
          </p:cNvPicPr>
          <p:nvPr/>
        </p:nvPicPr>
        <p:blipFill>
          <a:blip r:embed="rId3"/>
          <a:stretch>
            <a:fillRect/>
          </a:stretch>
        </p:blipFill>
        <p:spPr>
          <a:xfrm>
            <a:off x="7214941" y="2074864"/>
            <a:ext cx="2228850" cy="4114799"/>
          </a:xfrm>
          <a:prstGeom prst="rect">
            <a:avLst/>
          </a:prstGeom>
        </p:spPr>
      </p:pic>
      <p:sp>
        <p:nvSpPr>
          <p:cNvPr id="49" name="Line">
            <a:extLst>
              <a:ext uri="{FF2B5EF4-FFF2-40B4-BE49-F238E27FC236}">
                <a16:creationId xmlns:a16="http://schemas.microsoft.com/office/drawing/2014/main" id="{54C99471-2F7F-A01F-09D1-EADD7AB647B8}"/>
              </a:ext>
            </a:extLst>
          </p:cNvPr>
          <p:cNvSpPr/>
          <p:nvPr/>
        </p:nvSpPr>
        <p:spPr>
          <a:xfrm flipH="1" flipV="1">
            <a:off x="2821171" y="4896236"/>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50" name="Line">
            <a:extLst>
              <a:ext uri="{FF2B5EF4-FFF2-40B4-BE49-F238E27FC236}">
                <a16:creationId xmlns:a16="http://schemas.microsoft.com/office/drawing/2014/main" id="{1A24AB89-BAFE-EE6F-1210-FF921D9AFBCC}"/>
              </a:ext>
            </a:extLst>
          </p:cNvPr>
          <p:cNvSpPr/>
          <p:nvPr/>
        </p:nvSpPr>
        <p:spPr>
          <a:xfrm flipH="1" flipV="1">
            <a:off x="5015275" y="4896236"/>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51" name="Line">
            <a:extLst>
              <a:ext uri="{FF2B5EF4-FFF2-40B4-BE49-F238E27FC236}">
                <a16:creationId xmlns:a16="http://schemas.microsoft.com/office/drawing/2014/main" id="{53331EBA-CB0E-EE12-A99C-66AE8E4AE57E}"/>
              </a:ext>
            </a:extLst>
          </p:cNvPr>
          <p:cNvSpPr/>
          <p:nvPr/>
        </p:nvSpPr>
        <p:spPr>
          <a:xfrm flipH="1" flipV="1">
            <a:off x="7701580" y="4024801"/>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52" name="Line">
            <a:extLst>
              <a:ext uri="{FF2B5EF4-FFF2-40B4-BE49-F238E27FC236}">
                <a16:creationId xmlns:a16="http://schemas.microsoft.com/office/drawing/2014/main" id="{56C987BF-5F5E-2892-ADC5-C68AD3543F05}"/>
              </a:ext>
            </a:extLst>
          </p:cNvPr>
          <p:cNvSpPr/>
          <p:nvPr/>
        </p:nvSpPr>
        <p:spPr>
          <a:xfrm flipH="1" flipV="1">
            <a:off x="3842014" y="3833479"/>
            <a:ext cx="401041" cy="357932"/>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3307842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AF8A-AFF7-20D0-2438-A1A6F5BA8A7B}"/>
              </a:ext>
            </a:extLst>
          </p:cNvPr>
          <p:cNvSpPr>
            <a:spLocks noGrp="1"/>
          </p:cNvSpPr>
          <p:nvPr>
            <p:ph type="title"/>
          </p:nvPr>
        </p:nvSpPr>
        <p:spPr/>
        <p:txBody>
          <a:bodyPr>
            <a:normAutofit/>
          </a:bodyPr>
          <a:lstStyle/>
          <a:p>
            <a:r>
              <a:rPr lang="en-GB" sz="3575" dirty="0"/>
              <a:t>Additional Variation</a:t>
            </a:r>
          </a:p>
        </p:txBody>
      </p:sp>
      <p:sp>
        <p:nvSpPr>
          <p:cNvPr id="4" name="Text Placeholder 3">
            <a:extLst>
              <a:ext uri="{FF2B5EF4-FFF2-40B4-BE49-F238E27FC236}">
                <a16:creationId xmlns:a16="http://schemas.microsoft.com/office/drawing/2014/main" id="{BF51C9D4-634D-6F62-68E1-2AAF40811B1E}"/>
              </a:ext>
            </a:extLst>
          </p:cNvPr>
          <p:cNvSpPr>
            <a:spLocks noGrp="1"/>
          </p:cNvSpPr>
          <p:nvPr>
            <p:ph type="body" sz="half" idx="2"/>
          </p:nvPr>
        </p:nvSpPr>
        <p:spPr>
          <a:xfrm>
            <a:off x="681038" y="1229910"/>
            <a:ext cx="4889337" cy="5015215"/>
          </a:xfrm>
        </p:spPr>
        <p:txBody>
          <a:bodyPr>
            <a:normAutofit/>
          </a:bodyPr>
          <a:lstStyle/>
          <a:p>
            <a:pPr>
              <a:lnSpc>
                <a:spcPct val="100000"/>
              </a:lnSpc>
            </a:pPr>
            <a:r>
              <a:rPr lang="en-GB" sz="2400" dirty="0"/>
              <a:t>Next  we consider some additional factors.</a:t>
            </a:r>
          </a:p>
          <a:p>
            <a:pPr>
              <a:lnSpc>
                <a:spcPct val="100000"/>
              </a:lnSpc>
            </a:pPr>
            <a:endParaRPr lang="en-GB" sz="2400" dirty="0"/>
          </a:p>
          <a:p>
            <a:pPr>
              <a:lnSpc>
                <a:spcPct val="100000"/>
              </a:lnSpc>
            </a:pPr>
            <a:r>
              <a:rPr lang="en-GB" sz="2400" dirty="0"/>
              <a:t>Click the Variation wizard:</a:t>
            </a:r>
          </a:p>
        </p:txBody>
      </p:sp>
      <p:sp>
        <p:nvSpPr>
          <p:cNvPr id="3" name="Date Placeholder 2">
            <a:extLst>
              <a:ext uri="{FF2B5EF4-FFF2-40B4-BE49-F238E27FC236}">
                <a16:creationId xmlns:a16="http://schemas.microsoft.com/office/drawing/2014/main" id="{09E33E69-7086-2195-3608-7BB86DEEC97E}"/>
              </a:ext>
            </a:extLst>
          </p:cNvPr>
          <p:cNvSpPr>
            <a:spLocks noGrp="1"/>
          </p:cNvSpPr>
          <p:nvPr>
            <p:ph type="dt" sz="half" idx="14"/>
          </p:nvPr>
        </p:nvSpPr>
        <p:spPr/>
        <p:txBody>
          <a:bodyPr/>
          <a:lstStyle/>
          <a:p>
            <a:r>
              <a:rPr lang="en-US"/>
              <a:t>August 2022</a:t>
            </a:r>
            <a:endParaRPr lang="en-GB" dirty="0"/>
          </a:p>
        </p:txBody>
      </p:sp>
      <p:sp>
        <p:nvSpPr>
          <p:cNvPr id="6" name="Footer Placeholder 5">
            <a:extLst>
              <a:ext uri="{FF2B5EF4-FFF2-40B4-BE49-F238E27FC236}">
                <a16:creationId xmlns:a16="http://schemas.microsoft.com/office/drawing/2014/main" id="{D2A30DC8-39D8-75AF-2DA1-5E4DD42BF1B9}"/>
              </a:ext>
            </a:extLst>
          </p:cNvPr>
          <p:cNvSpPr>
            <a:spLocks noGrp="1"/>
          </p:cNvSpPr>
          <p:nvPr>
            <p:ph type="ftr" sz="quarter" idx="15"/>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DF1BC6F6-40E2-C4DA-37BA-770E55C462A7}"/>
              </a:ext>
            </a:extLst>
          </p:cNvPr>
          <p:cNvSpPr>
            <a:spLocks noGrp="1"/>
          </p:cNvSpPr>
          <p:nvPr>
            <p:ph type="sldNum" sz="quarter" idx="16"/>
          </p:nvPr>
        </p:nvSpPr>
        <p:spPr/>
        <p:txBody>
          <a:bodyPr/>
          <a:lstStyle/>
          <a:p>
            <a:r>
              <a:rPr lang="en-GB"/>
              <a:t>How to use Tolcap – Part 1: </a:t>
            </a:r>
            <a:fld id="{B560C25C-23BD-4CD2-BCEE-6DC358E344A7}" type="slidenum">
              <a:rPr lang="en-GB" smtClean="0"/>
              <a:pPr/>
              <a:t>16</a:t>
            </a:fld>
            <a:endParaRPr lang="en-GB" dirty="0"/>
          </a:p>
        </p:txBody>
      </p:sp>
      <p:pic>
        <p:nvPicPr>
          <p:cNvPr id="9" name="Screen Shot 2022-07-17 at 19.09.30.png" descr="Screen Shot 2022-07-17 at 19.09.30.png">
            <a:extLst>
              <a:ext uri="{FF2B5EF4-FFF2-40B4-BE49-F238E27FC236}">
                <a16:creationId xmlns:a16="http://schemas.microsoft.com/office/drawing/2014/main" id="{E23445CD-C9B8-D1B3-EBC8-4A0DA6F3EB2A}"/>
              </a:ext>
            </a:extLst>
          </p:cNvPr>
          <p:cNvPicPr>
            <a:picLocks noGrp="1" noChangeAspect="1"/>
          </p:cNvPicPr>
          <p:nvPr>
            <p:ph sz="quarter" idx="13"/>
          </p:nvPr>
        </p:nvPicPr>
        <p:blipFill>
          <a:blip r:embed="rId2"/>
          <a:stretch>
            <a:fillRect/>
          </a:stretch>
        </p:blipFill>
        <p:spPr>
          <a:xfrm>
            <a:off x="5645020" y="1192124"/>
            <a:ext cx="3578651" cy="5053001"/>
          </a:xfrm>
          <a:prstGeom prst="rect">
            <a:avLst/>
          </a:prstGeom>
          <a:ln w="12700">
            <a:miter lim="400000"/>
          </a:ln>
        </p:spPr>
      </p:pic>
      <p:pic>
        <p:nvPicPr>
          <p:cNvPr id="10" name="Picture 9">
            <a:extLst>
              <a:ext uri="{FF2B5EF4-FFF2-40B4-BE49-F238E27FC236}">
                <a16:creationId xmlns:a16="http://schemas.microsoft.com/office/drawing/2014/main" id="{59F989C6-FEC4-8536-3117-CD1D35092627}"/>
              </a:ext>
            </a:extLst>
          </p:cNvPr>
          <p:cNvPicPr>
            <a:picLocks noChangeAspect="1"/>
          </p:cNvPicPr>
          <p:nvPr/>
        </p:nvPicPr>
        <p:blipFill>
          <a:blip r:embed="rId3"/>
          <a:stretch>
            <a:fillRect/>
          </a:stretch>
        </p:blipFill>
        <p:spPr>
          <a:xfrm>
            <a:off x="7404904" y="4982636"/>
            <a:ext cx="584504" cy="554784"/>
          </a:xfrm>
          <a:prstGeom prst="rect">
            <a:avLst/>
          </a:prstGeom>
        </p:spPr>
      </p:pic>
    </p:spTree>
    <p:extLst>
      <p:ext uri="{BB962C8B-B14F-4D97-AF65-F5344CB8AC3E}">
        <p14:creationId xmlns:p14="http://schemas.microsoft.com/office/powerpoint/2010/main" val="2555297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8AF8A-AFF7-20D0-2438-A1A6F5BA8A7B}"/>
              </a:ext>
            </a:extLst>
          </p:cNvPr>
          <p:cNvSpPr>
            <a:spLocks noGrp="1"/>
          </p:cNvSpPr>
          <p:nvPr>
            <p:ph type="title"/>
          </p:nvPr>
        </p:nvSpPr>
        <p:spPr/>
        <p:txBody>
          <a:bodyPr>
            <a:normAutofit/>
          </a:bodyPr>
          <a:lstStyle/>
          <a:p>
            <a:r>
              <a:rPr lang="en-GB" sz="3575" dirty="0"/>
              <a:t>Additional Variation</a:t>
            </a:r>
          </a:p>
        </p:txBody>
      </p:sp>
      <p:sp>
        <p:nvSpPr>
          <p:cNvPr id="5" name="Date Placeholder 4">
            <a:extLst>
              <a:ext uri="{FF2B5EF4-FFF2-40B4-BE49-F238E27FC236}">
                <a16:creationId xmlns:a16="http://schemas.microsoft.com/office/drawing/2014/main" id="{CD964203-AFFD-E73E-EE1A-A9C83FC3FBAF}"/>
              </a:ext>
            </a:extLst>
          </p:cNvPr>
          <p:cNvSpPr>
            <a:spLocks noGrp="1"/>
          </p:cNvSpPr>
          <p:nvPr>
            <p:ph type="dt" sz="half" idx="10"/>
          </p:nvPr>
        </p:nvSpPr>
        <p:spPr/>
        <p:txBody>
          <a:bodyPr/>
          <a:lstStyle/>
          <a:p>
            <a:r>
              <a:rPr lang="en-US"/>
              <a:t>August 2022</a:t>
            </a:r>
            <a:endParaRPr lang="en-GB" dirty="0"/>
          </a:p>
        </p:txBody>
      </p:sp>
      <p:sp>
        <p:nvSpPr>
          <p:cNvPr id="6" name="Footer Placeholder 5">
            <a:extLst>
              <a:ext uri="{FF2B5EF4-FFF2-40B4-BE49-F238E27FC236}">
                <a16:creationId xmlns:a16="http://schemas.microsoft.com/office/drawing/2014/main" id="{D2C713F7-1982-A1D2-0614-21B311D7DA88}"/>
              </a:ext>
            </a:extLst>
          </p:cNvPr>
          <p:cNvSpPr>
            <a:spLocks noGrp="1"/>
          </p:cNvSpPr>
          <p:nvPr>
            <p:ph type="ftr" sz="quarter" idx="11"/>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635D900C-C547-2DA3-6BA4-5E32CFC63277}"/>
              </a:ext>
            </a:extLst>
          </p:cNvPr>
          <p:cNvSpPr>
            <a:spLocks noGrp="1"/>
          </p:cNvSpPr>
          <p:nvPr>
            <p:ph type="sldNum" sz="quarter" idx="12"/>
          </p:nvPr>
        </p:nvSpPr>
        <p:spPr/>
        <p:txBody>
          <a:bodyPr/>
          <a:lstStyle/>
          <a:p>
            <a:r>
              <a:rPr lang="en-GB"/>
              <a:t>How to use Tolcap – Part 1: </a:t>
            </a:r>
            <a:fld id="{B560C25C-23BD-4CD2-BCEE-6DC358E344A7}" type="slidenum">
              <a:rPr lang="en-GB" smtClean="0"/>
              <a:pPr/>
              <a:t>17</a:t>
            </a:fld>
            <a:endParaRPr lang="en-GB" dirty="0"/>
          </a:p>
        </p:txBody>
      </p:sp>
      <p:sp>
        <p:nvSpPr>
          <p:cNvPr id="7" name="Content Placeholder 6">
            <a:extLst>
              <a:ext uri="{FF2B5EF4-FFF2-40B4-BE49-F238E27FC236}">
                <a16:creationId xmlns:a16="http://schemas.microsoft.com/office/drawing/2014/main" id="{AB24903D-203C-4505-1E3A-4358D658E852}"/>
              </a:ext>
            </a:extLst>
          </p:cNvPr>
          <p:cNvSpPr>
            <a:spLocks noGrp="1"/>
          </p:cNvSpPr>
          <p:nvPr>
            <p:ph sz="half" idx="1"/>
          </p:nvPr>
        </p:nvSpPr>
        <p:spPr>
          <a:xfrm>
            <a:off x="681038" y="1144371"/>
            <a:ext cx="5087464" cy="5082586"/>
          </a:xfrm>
        </p:spPr>
        <p:txBody>
          <a:bodyPr>
            <a:normAutofit fontScale="85000" lnSpcReduction="10000"/>
          </a:bodyPr>
          <a:lstStyle/>
          <a:p>
            <a:pPr marL="0" indent="0">
              <a:lnSpc>
                <a:spcPct val="120000"/>
              </a:lnSpc>
              <a:buNone/>
            </a:pPr>
            <a:r>
              <a:rPr lang="en-GB" sz="2400" dirty="0"/>
              <a:t>The state of the manufacturing machinery may affect process capability.</a:t>
            </a:r>
          </a:p>
          <a:p>
            <a:pPr>
              <a:lnSpc>
                <a:spcPct val="120000"/>
              </a:lnSpc>
            </a:pPr>
            <a:endParaRPr lang="en-GB" sz="2400" dirty="0"/>
          </a:p>
          <a:p>
            <a:pPr marL="0" indent="0">
              <a:lnSpc>
                <a:spcPct val="120000"/>
              </a:lnSpc>
              <a:buNone/>
            </a:pPr>
            <a:r>
              <a:rPr lang="en-GB" sz="2400" dirty="0"/>
              <a:t>The feature geometry may be at the limits of feasibility, or the part may be at the limits of size or weight – too big or too small.</a:t>
            </a:r>
          </a:p>
          <a:p>
            <a:pPr>
              <a:lnSpc>
                <a:spcPct val="120000"/>
              </a:lnSpc>
            </a:pPr>
            <a:endParaRPr lang="en-GB" sz="2400" dirty="0"/>
          </a:p>
          <a:p>
            <a:pPr marL="0" indent="0">
              <a:lnSpc>
                <a:spcPct val="120000"/>
              </a:lnSpc>
              <a:buNone/>
            </a:pPr>
            <a:r>
              <a:rPr lang="en-GB" sz="2400" dirty="0"/>
              <a:t>Let’s suppose our part is large – near the capacity limit of the lathe, and answer ‘yes’ to the component size question.</a:t>
            </a:r>
          </a:p>
          <a:p>
            <a:pPr>
              <a:lnSpc>
                <a:spcPct val="120000"/>
              </a:lnSpc>
            </a:pPr>
            <a:endParaRPr lang="en-GB" sz="2400" dirty="0"/>
          </a:p>
          <a:p>
            <a:pPr marL="0" indent="0">
              <a:lnSpc>
                <a:spcPct val="120000"/>
              </a:lnSpc>
              <a:buNone/>
            </a:pPr>
            <a:r>
              <a:rPr lang="en-GB" sz="2400" dirty="0"/>
              <a:t>Click the ‘Yes’ button  and then click ‘APPLY’…</a:t>
            </a:r>
          </a:p>
        </p:txBody>
      </p:sp>
      <p:pic>
        <p:nvPicPr>
          <p:cNvPr id="9" name="Content Placeholder 20">
            <a:extLst>
              <a:ext uri="{FF2B5EF4-FFF2-40B4-BE49-F238E27FC236}">
                <a16:creationId xmlns:a16="http://schemas.microsoft.com/office/drawing/2014/main" id="{02E92211-E5D2-060D-E80B-02182AFF62B0}"/>
              </a:ext>
            </a:extLst>
          </p:cNvPr>
          <p:cNvPicPr>
            <a:picLocks noGrp="1" noChangeAspect="1"/>
          </p:cNvPicPr>
          <p:nvPr>
            <p:ph sz="half" idx="2"/>
          </p:nvPr>
        </p:nvPicPr>
        <p:blipFill>
          <a:blip r:embed="rId2"/>
          <a:stretch>
            <a:fillRect/>
          </a:stretch>
        </p:blipFill>
        <p:spPr>
          <a:xfrm>
            <a:off x="5768502" y="1144371"/>
            <a:ext cx="3456460" cy="5082586"/>
          </a:xfrm>
        </p:spPr>
      </p:pic>
      <p:sp>
        <p:nvSpPr>
          <p:cNvPr id="13" name="Line">
            <a:extLst>
              <a:ext uri="{FF2B5EF4-FFF2-40B4-BE49-F238E27FC236}">
                <a16:creationId xmlns:a16="http://schemas.microsoft.com/office/drawing/2014/main" id="{0779A3F0-FF3E-2C40-D488-CBA5D6EB9FA5}"/>
              </a:ext>
            </a:extLst>
          </p:cNvPr>
          <p:cNvSpPr/>
          <p:nvPr/>
        </p:nvSpPr>
        <p:spPr>
          <a:xfrm flipH="1" flipV="1">
            <a:off x="6420551" y="4642078"/>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3" name="Line">
            <a:extLst>
              <a:ext uri="{FF2B5EF4-FFF2-40B4-BE49-F238E27FC236}">
                <a16:creationId xmlns:a16="http://schemas.microsoft.com/office/drawing/2014/main" id="{A90BB03A-F6FA-90C8-1442-FB0997EEFBEE}"/>
              </a:ext>
            </a:extLst>
          </p:cNvPr>
          <p:cNvSpPr/>
          <p:nvPr/>
        </p:nvSpPr>
        <p:spPr>
          <a:xfrm flipH="1" flipV="1">
            <a:off x="9188263" y="6005321"/>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2472879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C52B-FDF2-F378-FFA2-9B36A8305325}"/>
              </a:ext>
            </a:extLst>
          </p:cNvPr>
          <p:cNvSpPr>
            <a:spLocks noGrp="1"/>
          </p:cNvSpPr>
          <p:nvPr>
            <p:ph type="title"/>
          </p:nvPr>
        </p:nvSpPr>
        <p:spPr/>
        <p:txBody>
          <a:bodyPr/>
          <a:lstStyle/>
          <a:p>
            <a:r>
              <a:rPr lang="en-GB" dirty="0"/>
              <a:t>Additional Variation</a:t>
            </a:r>
          </a:p>
        </p:txBody>
      </p:sp>
      <p:sp>
        <p:nvSpPr>
          <p:cNvPr id="26" name="Text Placeholder 25">
            <a:extLst>
              <a:ext uri="{FF2B5EF4-FFF2-40B4-BE49-F238E27FC236}">
                <a16:creationId xmlns:a16="http://schemas.microsoft.com/office/drawing/2014/main" id="{BFE3CC27-5B4C-150C-3720-2CC9DEACE392}"/>
              </a:ext>
            </a:extLst>
          </p:cNvPr>
          <p:cNvSpPr>
            <a:spLocks noGrp="1"/>
          </p:cNvSpPr>
          <p:nvPr>
            <p:ph type="body" idx="1"/>
          </p:nvPr>
        </p:nvSpPr>
        <p:spPr>
          <a:xfrm>
            <a:off x="682328" y="1153657"/>
            <a:ext cx="5942310" cy="1023333"/>
          </a:xfrm>
        </p:spPr>
        <p:txBody>
          <a:bodyPr>
            <a:normAutofit lnSpcReduction="10000"/>
          </a:bodyPr>
          <a:lstStyle/>
          <a:p>
            <a:pPr>
              <a:lnSpc>
                <a:spcPct val="120000"/>
              </a:lnSpc>
            </a:pPr>
            <a:r>
              <a:rPr lang="en-GB" sz="1600" dirty="0"/>
              <a:t>... and notice that C</a:t>
            </a:r>
            <a:r>
              <a:rPr lang="en-GB" sz="1600" baseline="-25000" dirty="0"/>
              <a:t>pk</a:t>
            </a:r>
            <a:r>
              <a:rPr lang="en-GB" sz="1600" dirty="0"/>
              <a:t> has fallen to an unacceptable 0.97.</a:t>
            </a:r>
          </a:p>
          <a:p>
            <a:pPr>
              <a:lnSpc>
                <a:spcPct val="120000"/>
              </a:lnSpc>
            </a:pPr>
            <a:r>
              <a:rPr lang="en-GB" sz="1600" dirty="0"/>
              <a:t>We may need to reconsider the design – but better to take the result to the supplier and discuss the problems first.</a:t>
            </a:r>
          </a:p>
        </p:txBody>
      </p:sp>
      <p:pic>
        <p:nvPicPr>
          <p:cNvPr id="9" name="Content Placeholder 8">
            <a:extLst>
              <a:ext uri="{FF2B5EF4-FFF2-40B4-BE49-F238E27FC236}">
                <a16:creationId xmlns:a16="http://schemas.microsoft.com/office/drawing/2014/main" id="{B055233A-866A-22D9-69F0-BD93662F6D55}"/>
              </a:ext>
            </a:extLst>
          </p:cNvPr>
          <p:cNvPicPr>
            <a:picLocks noGrp="1" noChangeAspect="1"/>
          </p:cNvPicPr>
          <p:nvPr>
            <p:ph sz="half" idx="2"/>
          </p:nvPr>
        </p:nvPicPr>
        <p:blipFill>
          <a:blip r:embed="rId2"/>
          <a:stretch>
            <a:fillRect/>
          </a:stretch>
        </p:blipFill>
        <p:spPr>
          <a:xfrm>
            <a:off x="679827" y="2153969"/>
            <a:ext cx="4938747" cy="3954226"/>
          </a:xfrm>
        </p:spPr>
      </p:pic>
      <p:sp>
        <p:nvSpPr>
          <p:cNvPr id="3" name="Text Placeholder 2">
            <a:extLst>
              <a:ext uri="{FF2B5EF4-FFF2-40B4-BE49-F238E27FC236}">
                <a16:creationId xmlns:a16="http://schemas.microsoft.com/office/drawing/2014/main" id="{A6322C48-D6A0-207F-04F0-9DDA56B3B2FC}"/>
              </a:ext>
            </a:extLst>
          </p:cNvPr>
          <p:cNvSpPr>
            <a:spLocks noGrp="1"/>
          </p:cNvSpPr>
          <p:nvPr>
            <p:ph sz="quarter" idx="4"/>
          </p:nvPr>
        </p:nvSpPr>
        <p:spPr/>
        <p:txBody>
          <a:bodyPr anchor="t">
            <a:noAutofit/>
          </a:bodyPr>
          <a:lstStyle/>
          <a:p>
            <a:pPr marL="0" indent="0">
              <a:buNone/>
            </a:pPr>
            <a:r>
              <a:rPr lang="en-GB" sz="1463" dirty="0"/>
              <a:t> </a:t>
            </a:r>
          </a:p>
        </p:txBody>
      </p:sp>
      <p:sp>
        <p:nvSpPr>
          <p:cNvPr id="5" name="Date Placeholder 4">
            <a:extLst>
              <a:ext uri="{FF2B5EF4-FFF2-40B4-BE49-F238E27FC236}">
                <a16:creationId xmlns:a16="http://schemas.microsoft.com/office/drawing/2014/main" id="{CD1DC612-D77C-2A5C-F263-EAB7A12A978B}"/>
              </a:ext>
            </a:extLst>
          </p:cNvPr>
          <p:cNvSpPr>
            <a:spLocks noGrp="1"/>
          </p:cNvSpPr>
          <p:nvPr>
            <p:ph type="dt" sz="half" idx="10"/>
          </p:nvPr>
        </p:nvSpPr>
        <p:spPr/>
        <p:txBody>
          <a:bodyPr/>
          <a:lstStyle/>
          <a:p>
            <a:r>
              <a:rPr lang="en-US"/>
              <a:t>August 2022</a:t>
            </a:r>
            <a:endParaRPr lang="en-GB" dirty="0"/>
          </a:p>
        </p:txBody>
      </p:sp>
      <p:sp>
        <p:nvSpPr>
          <p:cNvPr id="6" name="Footer Placeholder 5">
            <a:extLst>
              <a:ext uri="{FF2B5EF4-FFF2-40B4-BE49-F238E27FC236}">
                <a16:creationId xmlns:a16="http://schemas.microsoft.com/office/drawing/2014/main" id="{1BD8DB68-3124-7263-4E5A-6B573B369DC7}"/>
              </a:ext>
            </a:extLst>
          </p:cNvPr>
          <p:cNvSpPr>
            <a:spLocks noGrp="1"/>
          </p:cNvSpPr>
          <p:nvPr>
            <p:ph type="ftr" sz="quarter" idx="11"/>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7F3E02AE-1A39-969D-2865-1882EEA599CA}"/>
              </a:ext>
            </a:extLst>
          </p:cNvPr>
          <p:cNvSpPr>
            <a:spLocks noGrp="1"/>
          </p:cNvSpPr>
          <p:nvPr>
            <p:ph type="sldNum" sz="quarter" idx="12"/>
          </p:nvPr>
        </p:nvSpPr>
        <p:spPr/>
        <p:txBody>
          <a:bodyPr/>
          <a:lstStyle/>
          <a:p>
            <a:r>
              <a:rPr lang="en-GB"/>
              <a:t>How to use Tolcap – Part 1: </a:t>
            </a:r>
            <a:fld id="{B560C25C-23BD-4CD2-BCEE-6DC358E344A7}" type="slidenum">
              <a:rPr lang="en-GB" smtClean="0"/>
              <a:pPr/>
              <a:t>18</a:t>
            </a:fld>
            <a:endParaRPr lang="en-GB" dirty="0"/>
          </a:p>
        </p:txBody>
      </p:sp>
      <p:sp>
        <p:nvSpPr>
          <p:cNvPr id="28" name="Text Placeholder 27">
            <a:extLst>
              <a:ext uri="{FF2B5EF4-FFF2-40B4-BE49-F238E27FC236}">
                <a16:creationId xmlns:a16="http://schemas.microsoft.com/office/drawing/2014/main" id="{6248B25F-DD5B-4B68-96D3-8C16748029B6}"/>
              </a:ext>
            </a:extLst>
          </p:cNvPr>
          <p:cNvSpPr>
            <a:spLocks noGrp="1"/>
          </p:cNvSpPr>
          <p:nvPr>
            <p:ph type="body" idx="13"/>
          </p:nvPr>
        </p:nvSpPr>
        <p:spPr>
          <a:xfrm>
            <a:off x="6780178" y="1147866"/>
            <a:ext cx="2443494" cy="1060313"/>
          </a:xfrm>
        </p:spPr>
        <p:txBody>
          <a:bodyPr anchor="t">
            <a:normAutofit/>
          </a:bodyPr>
          <a:lstStyle/>
          <a:p>
            <a:pPr>
              <a:lnSpc>
                <a:spcPct val="120000"/>
              </a:lnSpc>
            </a:pPr>
            <a:r>
              <a:rPr lang="en-GB" sz="1600" dirty="0"/>
              <a:t>On the Map tab a warning red cross hair:</a:t>
            </a:r>
          </a:p>
        </p:txBody>
      </p:sp>
      <p:sp>
        <p:nvSpPr>
          <p:cNvPr id="52" name="Line">
            <a:extLst>
              <a:ext uri="{FF2B5EF4-FFF2-40B4-BE49-F238E27FC236}">
                <a16:creationId xmlns:a16="http://schemas.microsoft.com/office/drawing/2014/main" id="{56C987BF-5F5E-2892-ADC5-C68AD3543F05}"/>
              </a:ext>
            </a:extLst>
          </p:cNvPr>
          <p:cNvSpPr/>
          <p:nvPr/>
        </p:nvSpPr>
        <p:spPr>
          <a:xfrm flipH="1" flipV="1">
            <a:off x="3766103" y="3797354"/>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49" name="Line">
            <a:extLst>
              <a:ext uri="{FF2B5EF4-FFF2-40B4-BE49-F238E27FC236}">
                <a16:creationId xmlns:a16="http://schemas.microsoft.com/office/drawing/2014/main" id="{54C99471-2F7F-A01F-09D1-EADD7AB647B8}"/>
              </a:ext>
            </a:extLst>
          </p:cNvPr>
          <p:cNvSpPr/>
          <p:nvPr/>
        </p:nvSpPr>
        <p:spPr>
          <a:xfrm flipH="1" flipV="1">
            <a:off x="2880355" y="5001280"/>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50" name="Line">
            <a:extLst>
              <a:ext uri="{FF2B5EF4-FFF2-40B4-BE49-F238E27FC236}">
                <a16:creationId xmlns:a16="http://schemas.microsoft.com/office/drawing/2014/main" id="{1A24AB89-BAFE-EE6F-1210-FF921D9AFBCC}"/>
              </a:ext>
            </a:extLst>
          </p:cNvPr>
          <p:cNvSpPr/>
          <p:nvPr/>
        </p:nvSpPr>
        <p:spPr>
          <a:xfrm flipH="1" flipV="1">
            <a:off x="5385551" y="5806617"/>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pic>
        <p:nvPicPr>
          <p:cNvPr id="11" name="Picture 10">
            <a:extLst>
              <a:ext uri="{FF2B5EF4-FFF2-40B4-BE49-F238E27FC236}">
                <a16:creationId xmlns:a16="http://schemas.microsoft.com/office/drawing/2014/main" id="{A4B1B947-A1AA-AA2B-BF4E-12DAEE46961A}"/>
              </a:ext>
            </a:extLst>
          </p:cNvPr>
          <p:cNvPicPr>
            <a:picLocks noChangeAspect="1"/>
          </p:cNvPicPr>
          <p:nvPr/>
        </p:nvPicPr>
        <p:blipFill>
          <a:blip r:embed="rId3"/>
          <a:stretch>
            <a:fillRect/>
          </a:stretch>
        </p:blipFill>
        <p:spPr>
          <a:xfrm>
            <a:off x="6864587" y="2153969"/>
            <a:ext cx="2359085" cy="3954226"/>
          </a:xfrm>
          <a:prstGeom prst="rect">
            <a:avLst/>
          </a:prstGeom>
        </p:spPr>
      </p:pic>
    </p:spTree>
    <p:extLst>
      <p:ext uri="{BB962C8B-B14F-4D97-AF65-F5344CB8AC3E}">
        <p14:creationId xmlns:p14="http://schemas.microsoft.com/office/powerpoint/2010/main" val="414177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F0E6-9DF6-FD08-6C37-6BA5BE819869}"/>
              </a:ext>
            </a:extLst>
          </p:cNvPr>
          <p:cNvSpPr>
            <a:spLocks noGrp="1"/>
          </p:cNvSpPr>
          <p:nvPr>
            <p:ph type="title"/>
          </p:nvPr>
        </p:nvSpPr>
        <p:spPr/>
        <p:txBody>
          <a:bodyPr>
            <a:normAutofit fontScale="90000"/>
          </a:bodyPr>
          <a:lstStyle/>
          <a:p>
            <a:r>
              <a:rPr lang="en-GB" dirty="0"/>
              <a:t>Save</a:t>
            </a:r>
            <a:br>
              <a:rPr lang="en-GB" dirty="0"/>
            </a:br>
            <a:endParaRPr lang="en-GB" dirty="0"/>
          </a:p>
        </p:txBody>
      </p:sp>
      <p:pic>
        <p:nvPicPr>
          <p:cNvPr id="10" name="Screen Shot 2022-07-22 at 09.36.15.png" descr="Screen Shot 2022-07-22 at 09.36.15.png">
            <a:extLst>
              <a:ext uri="{FF2B5EF4-FFF2-40B4-BE49-F238E27FC236}">
                <a16:creationId xmlns:a16="http://schemas.microsoft.com/office/drawing/2014/main" id="{134CA654-D3E3-C04E-4640-6197B5839E55}"/>
              </a:ext>
            </a:extLst>
          </p:cNvPr>
          <p:cNvPicPr>
            <a:picLocks noGrp="1" noChangeAspect="1"/>
          </p:cNvPicPr>
          <p:nvPr>
            <p:ph sz="half" idx="1"/>
          </p:nvPr>
        </p:nvPicPr>
        <p:blipFill>
          <a:blip r:embed="rId2"/>
          <a:stretch>
            <a:fillRect/>
          </a:stretch>
        </p:blipFill>
        <p:spPr>
          <a:xfrm>
            <a:off x="4629135" y="1172906"/>
            <a:ext cx="4595338" cy="5064934"/>
          </a:xfrm>
          <a:prstGeom prst="rect">
            <a:avLst/>
          </a:prstGeom>
          <a:ln w="12700">
            <a:miter lim="400000"/>
          </a:ln>
        </p:spPr>
      </p:pic>
      <p:sp>
        <p:nvSpPr>
          <p:cNvPr id="3" name="Text Placeholder 2">
            <a:extLst>
              <a:ext uri="{FF2B5EF4-FFF2-40B4-BE49-F238E27FC236}">
                <a16:creationId xmlns:a16="http://schemas.microsoft.com/office/drawing/2014/main" id="{64886BBB-B2E0-B3B5-FBCE-88CB3F804723}"/>
              </a:ext>
            </a:extLst>
          </p:cNvPr>
          <p:cNvSpPr>
            <a:spLocks noGrp="1"/>
          </p:cNvSpPr>
          <p:nvPr>
            <p:ph sz="half" idx="2"/>
          </p:nvPr>
        </p:nvSpPr>
        <p:spPr>
          <a:xfrm>
            <a:off x="681037" y="1243243"/>
            <a:ext cx="3844309" cy="4988996"/>
          </a:xfrm>
        </p:spPr>
        <p:txBody>
          <a:bodyPr>
            <a:normAutofit/>
          </a:bodyPr>
          <a:lstStyle/>
          <a:p>
            <a:pPr marL="0" indent="0">
              <a:lnSpc>
                <a:spcPct val="120000"/>
              </a:lnSpc>
              <a:buNone/>
            </a:pPr>
            <a:r>
              <a:rPr lang="en-GB" sz="2400" dirty="0"/>
              <a:t>You can save completed calculations. </a:t>
            </a:r>
          </a:p>
          <a:p>
            <a:pPr marL="0" indent="0">
              <a:lnSpc>
                <a:spcPct val="120000"/>
              </a:lnSpc>
              <a:buNone/>
            </a:pPr>
            <a:endParaRPr lang="en-GB" sz="2400" dirty="0"/>
          </a:p>
          <a:p>
            <a:pPr marL="0" indent="0">
              <a:lnSpc>
                <a:spcPct val="120000"/>
              </a:lnSpc>
              <a:buNone/>
            </a:pPr>
            <a:r>
              <a:rPr lang="en-GB" sz="2400" dirty="0"/>
              <a:t>Tolcap will ask you for a ‘Reference’ and ‘Description’ so you can retrieve it.</a:t>
            </a:r>
          </a:p>
          <a:p>
            <a:endParaRPr lang="en-GB" dirty="0"/>
          </a:p>
        </p:txBody>
      </p:sp>
      <p:sp>
        <p:nvSpPr>
          <p:cNvPr id="6" name="Date Placeholder 5">
            <a:extLst>
              <a:ext uri="{FF2B5EF4-FFF2-40B4-BE49-F238E27FC236}">
                <a16:creationId xmlns:a16="http://schemas.microsoft.com/office/drawing/2014/main" id="{70CB212C-4EA0-ED6F-4983-8AE5485D6A5F}"/>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F7C244AC-2148-ECE4-9112-0A7D2A07E334}"/>
              </a:ext>
            </a:extLst>
          </p:cNvPr>
          <p:cNvSpPr>
            <a:spLocks noGrp="1"/>
          </p:cNvSpPr>
          <p:nvPr>
            <p:ph type="ftr" sz="quarter" idx="11"/>
          </p:nvPr>
        </p:nvSpPr>
        <p:spPr/>
        <p:txBody>
          <a:bodyPr/>
          <a:lstStyle/>
          <a:p>
            <a:r>
              <a:rPr lang="en-GB"/>
              <a:t>© CapraTechnology 2022</a:t>
            </a:r>
            <a:endParaRPr lang="en-GB" dirty="0"/>
          </a:p>
        </p:txBody>
      </p:sp>
      <p:sp>
        <p:nvSpPr>
          <p:cNvPr id="15" name="Slide Number Placeholder 14">
            <a:extLst>
              <a:ext uri="{FF2B5EF4-FFF2-40B4-BE49-F238E27FC236}">
                <a16:creationId xmlns:a16="http://schemas.microsoft.com/office/drawing/2014/main" id="{932C3F27-4F52-3516-4313-E0A492316776}"/>
              </a:ext>
            </a:extLst>
          </p:cNvPr>
          <p:cNvSpPr>
            <a:spLocks noGrp="1"/>
          </p:cNvSpPr>
          <p:nvPr>
            <p:ph type="sldNum" sz="quarter" idx="12"/>
          </p:nvPr>
        </p:nvSpPr>
        <p:spPr/>
        <p:txBody>
          <a:bodyPr/>
          <a:lstStyle/>
          <a:p>
            <a:r>
              <a:rPr lang="en-GB"/>
              <a:t>How to use Tolcap – Part 1: </a:t>
            </a:r>
            <a:fld id="{B560C25C-23BD-4CD2-BCEE-6DC358E344A7}" type="slidenum">
              <a:rPr lang="en-GB" smtClean="0"/>
              <a:pPr/>
              <a:t>19</a:t>
            </a:fld>
            <a:endParaRPr lang="en-GB" dirty="0"/>
          </a:p>
        </p:txBody>
      </p:sp>
      <p:sp>
        <p:nvSpPr>
          <p:cNvPr id="13" name="Line">
            <a:extLst>
              <a:ext uri="{FF2B5EF4-FFF2-40B4-BE49-F238E27FC236}">
                <a16:creationId xmlns:a16="http://schemas.microsoft.com/office/drawing/2014/main" id="{58FAC8D9-95D2-9BB8-3470-04D3C0E5A17D}"/>
              </a:ext>
            </a:extLst>
          </p:cNvPr>
          <p:cNvSpPr/>
          <p:nvPr/>
        </p:nvSpPr>
        <p:spPr>
          <a:xfrm flipH="1" flipV="1">
            <a:off x="5798824" y="6240617"/>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513814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20E2E9-22B6-CB24-D46D-83DB102CE4DE}"/>
              </a:ext>
            </a:extLst>
          </p:cNvPr>
          <p:cNvSpPr>
            <a:spLocks noGrp="1"/>
          </p:cNvSpPr>
          <p:nvPr>
            <p:ph idx="1"/>
          </p:nvPr>
        </p:nvSpPr>
        <p:spPr/>
        <p:txBody>
          <a:bodyPr>
            <a:normAutofit fontScale="92500" lnSpcReduction="20000"/>
          </a:bodyPr>
          <a:lstStyle/>
          <a:p>
            <a:pPr marL="0" indent="0">
              <a:lnSpc>
                <a:spcPct val="120000"/>
              </a:lnSpc>
              <a:buNone/>
            </a:pPr>
            <a:r>
              <a:rPr lang="en-GB" dirty="0"/>
              <a:t>Use the Tolcap software whenever you are about to specify a tolerance for a key dimension on a part, or when you want to check why a problem feature is proving difficult to make – does the problem go back to the design?</a:t>
            </a:r>
          </a:p>
          <a:p>
            <a:pPr marL="0" indent="0">
              <a:lnSpc>
                <a:spcPct val="120000"/>
              </a:lnSpc>
              <a:buNone/>
            </a:pPr>
            <a:endParaRPr lang="en-GB" dirty="0"/>
          </a:p>
          <a:p>
            <a:pPr marL="0" indent="0">
              <a:lnSpc>
                <a:spcPct val="120000"/>
              </a:lnSpc>
              <a:buNone/>
            </a:pPr>
            <a:r>
              <a:rPr lang="en-GB" dirty="0"/>
              <a:t>From the concept stage of a design, you start defining dimensions, and usually the function of the part demands that the dimension be held within a certain tolerance.  But can your supplier manufacture to that tolerance consistently?</a:t>
            </a:r>
          </a:p>
          <a:p>
            <a:pPr marL="0" indent="0">
              <a:lnSpc>
                <a:spcPct val="120000"/>
              </a:lnSpc>
              <a:buNone/>
            </a:pPr>
            <a:endParaRPr lang="en-GB" dirty="0"/>
          </a:p>
          <a:p>
            <a:pPr marL="0" indent="0">
              <a:lnSpc>
                <a:spcPct val="120000"/>
              </a:lnSpc>
              <a:buNone/>
            </a:pPr>
            <a:r>
              <a:rPr lang="en-GB" dirty="0"/>
              <a:t>Tolcap predicts the process capability, C</a:t>
            </a:r>
            <a:r>
              <a:rPr lang="en-GB" baseline="-25000" dirty="0"/>
              <a:t>pk </a:t>
            </a:r>
            <a:r>
              <a:rPr lang="en-GB" dirty="0"/>
              <a:t>, in production of that feature. </a:t>
            </a:r>
          </a:p>
          <a:p>
            <a:pPr marL="0" indent="0">
              <a:lnSpc>
                <a:spcPct val="120000"/>
              </a:lnSpc>
              <a:buNone/>
            </a:pPr>
            <a:endParaRPr lang="en-GB" dirty="0"/>
          </a:p>
          <a:p>
            <a:pPr marL="0" indent="0">
              <a:lnSpc>
                <a:spcPct val="120000"/>
              </a:lnSpc>
              <a:buNone/>
            </a:pPr>
            <a:r>
              <a:rPr lang="en-GB" dirty="0"/>
              <a:t>The following slides outline how Tolcap works and how to get that prediction from Tolcap.</a:t>
            </a:r>
          </a:p>
          <a:p>
            <a:pPr marL="0" indent="0">
              <a:buNone/>
            </a:pPr>
            <a:endParaRPr lang="en-GB" dirty="0"/>
          </a:p>
        </p:txBody>
      </p:sp>
      <p:sp>
        <p:nvSpPr>
          <p:cNvPr id="2" name="Title 1">
            <a:extLst>
              <a:ext uri="{FF2B5EF4-FFF2-40B4-BE49-F238E27FC236}">
                <a16:creationId xmlns:a16="http://schemas.microsoft.com/office/drawing/2014/main" id="{DA833FE7-23EC-693F-928B-5122C6B61850}"/>
              </a:ext>
            </a:extLst>
          </p:cNvPr>
          <p:cNvSpPr>
            <a:spLocks noGrp="1"/>
          </p:cNvSpPr>
          <p:nvPr>
            <p:ph type="title"/>
          </p:nvPr>
        </p:nvSpPr>
        <p:spPr/>
        <p:txBody>
          <a:bodyPr>
            <a:normAutofit fontScale="90000"/>
          </a:bodyPr>
          <a:lstStyle/>
          <a:p>
            <a:r>
              <a:rPr lang="en-GB" dirty="0"/>
              <a:t>When to use Tolcap</a:t>
            </a:r>
            <a:br>
              <a:rPr lang="en-GB" dirty="0"/>
            </a:br>
            <a:endParaRPr lang="en-GB" dirty="0"/>
          </a:p>
        </p:txBody>
      </p:sp>
      <p:sp>
        <p:nvSpPr>
          <p:cNvPr id="7" name="Date Placeholder 6">
            <a:extLst>
              <a:ext uri="{FF2B5EF4-FFF2-40B4-BE49-F238E27FC236}">
                <a16:creationId xmlns:a16="http://schemas.microsoft.com/office/drawing/2014/main" id="{7C17DC75-C0B1-AAAA-CFA3-B566DA973B29}"/>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FA3367C4-4B53-F970-C067-035B75D9D3B7}"/>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8CAD8048-624D-E5BC-4FA9-88027AB274AB}"/>
              </a:ext>
            </a:extLst>
          </p:cNvPr>
          <p:cNvSpPr>
            <a:spLocks noGrp="1"/>
          </p:cNvSpPr>
          <p:nvPr>
            <p:ph type="sldNum" sz="quarter" idx="12"/>
          </p:nvPr>
        </p:nvSpPr>
        <p:spPr/>
        <p:txBody>
          <a:bodyPr/>
          <a:lstStyle/>
          <a:p>
            <a:r>
              <a:rPr lang="en-GB"/>
              <a:t>How to use Tolcap – Part 1: </a:t>
            </a:r>
            <a:fld id="{B560C25C-23BD-4CD2-BCEE-6DC358E344A7}" type="slidenum">
              <a:rPr lang="en-GB" smtClean="0"/>
              <a:pPr/>
              <a:t>2</a:t>
            </a:fld>
            <a:endParaRPr lang="en-GB" dirty="0"/>
          </a:p>
        </p:txBody>
      </p:sp>
    </p:spTree>
    <p:extLst>
      <p:ext uri="{BB962C8B-B14F-4D97-AF65-F5344CB8AC3E}">
        <p14:creationId xmlns:p14="http://schemas.microsoft.com/office/powerpoint/2010/main" val="1440165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8F0E6-9DF6-FD08-6C37-6BA5BE819869}"/>
              </a:ext>
            </a:extLst>
          </p:cNvPr>
          <p:cNvSpPr>
            <a:spLocks noGrp="1"/>
          </p:cNvSpPr>
          <p:nvPr>
            <p:ph type="title"/>
          </p:nvPr>
        </p:nvSpPr>
        <p:spPr/>
        <p:txBody>
          <a:bodyPr>
            <a:normAutofit fontScale="90000"/>
          </a:bodyPr>
          <a:lstStyle/>
          <a:p>
            <a:r>
              <a:rPr lang="en-GB" dirty="0"/>
              <a:t>Print or Export</a:t>
            </a:r>
            <a:br>
              <a:rPr lang="en-GB" dirty="0"/>
            </a:br>
            <a:endParaRPr lang="en-GB" dirty="0"/>
          </a:p>
        </p:txBody>
      </p:sp>
      <p:pic>
        <p:nvPicPr>
          <p:cNvPr id="11" name="Screen Shot 2022-07-22 at 09.37.08.png" descr="Screen Shot 2022-07-22 at 09.37.08.png">
            <a:extLst>
              <a:ext uri="{FF2B5EF4-FFF2-40B4-BE49-F238E27FC236}">
                <a16:creationId xmlns:a16="http://schemas.microsoft.com/office/drawing/2014/main" id="{9BA4498C-A0EC-FE07-DB88-D472532FBAFD}"/>
              </a:ext>
            </a:extLst>
          </p:cNvPr>
          <p:cNvPicPr>
            <a:picLocks noGrp="1" noChangeAspect="1"/>
          </p:cNvPicPr>
          <p:nvPr>
            <p:ph sz="half" idx="1"/>
          </p:nvPr>
        </p:nvPicPr>
        <p:blipFill>
          <a:blip r:embed="rId2"/>
          <a:stretch>
            <a:fillRect/>
          </a:stretch>
        </p:blipFill>
        <p:spPr>
          <a:xfrm>
            <a:off x="4637315" y="1141504"/>
            <a:ext cx="4631776" cy="5182982"/>
          </a:xfrm>
          <a:prstGeom prst="rect">
            <a:avLst/>
          </a:prstGeom>
          <a:ln w="12700">
            <a:miter lim="400000"/>
          </a:ln>
        </p:spPr>
      </p:pic>
      <p:sp>
        <p:nvSpPr>
          <p:cNvPr id="5" name="Text Placeholder 4">
            <a:extLst>
              <a:ext uri="{FF2B5EF4-FFF2-40B4-BE49-F238E27FC236}">
                <a16:creationId xmlns:a16="http://schemas.microsoft.com/office/drawing/2014/main" id="{D7C86B3B-2134-B77E-4F9C-1EAD91164A76}"/>
              </a:ext>
            </a:extLst>
          </p:cNvPr>
          <p:cNvSpPr>
            <a:spLocks noGrp="1"/>
          </p:cNvSpPr>
          <p:nvPr>
            <p:ph sz="half" idx="2"/>
          </p:nvPr>
        </p:nvSpPr>
        <p:spPr>
          <a:xfrm>
            <a:off x="681037" y="1124728"/>
            <a:ext cx="3825650" cy="5182981"/>
          </a:xfrm>
        </p:spPr>
        <p:txBody>
          <a:bodyPr>
            <a:normAutofit/>
          </a:bodyPr>
          <a:lstStyle/>
          <a:p>
            <a:pPr marL="0" indent="0">
              <a:lnSpc>
                <a:spcPct val="120000"/>
              </a:lnSpc>
              <a:buNone/>
            </a:pPr>
            <a:r>
              <a:rPr lang="en-GB" dirty="0"/>
              <a:t>To print your results click the ‘PRINT RESULTS’ button taking you to the print layout format shown. Click ‘PRINT’.</a:t>
            </a:r>
          </a:p>
          <a:p>
            <a:pPr marL="0" indent="0">
              <a:lnSpc>
                <a:spcPct val="120000"/>
              </a:lnSpc>
              <a:buNone/>
            </a:pPr>
            <a:r>
              <a:rPr lang="en-GB" dirty="0"/>
              <a:t>The printout will show any Save references, together with information from Data and Map tabs. </a:t>
            </a:r>
          </a:p>
          <a:p>
            <a:pPr marL="0" indent="0">
              <a:lnSpc>
                <a:spcPct val="120000"/>
              </a:lnSpc>
              <a:buNone/>
            </a:pPr>
            <a:endParaRPr lang="en-GB" dirty="0"/>
          </a:p>
          <a:p>
            <a:pPr marL="0" indent="0">
              <a:lnSpc>
                <a:spcPct val="120000"/>
              </a:lnSpc>
              <a:buNone/>
            </a:pPr>
            <a:r>
              <a:rPr lang="en-GB" dirty="0"/>
              <a:t>Exported data will be exported as .csv row.</a:t>
            </a:r>
          </a:p>
          <a:p>
            <a:endParaRPr lang="en-GB" dirty="0"/>
          </a:p>
        </p:txBody>
      </p:sp>
      <p:sp>
        <p:nvSpPr>
          <p:cNvPr id="6" name="Date Placeholder 5">
            <a:extLst>
              <a:ext uri="{FF2B5EF4-FFF2-40B4-BE49-F238E27FC236}">
                <a16:creationId xmlns:a16="http://schemas.microsoft.com/office/drawing/2014/main" id="{70CB212C-4EA0-ED6F-4983-8AE5485D6A5F}"/>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F7C244AC-2148-ECE4-9112-0A7D2A07E334}"/>
              </a:ext>
            </a:extLst>
          </p:cNvPr>
          <p:cNvSpPr>
            <a:spLocks noGrp="1"/>
          </p:cNvSpPr>
          <p:nvPr>
            <p:ph type="ftr" sz="quarter" idx="11"/>
          </p:nvPr>
        </p:nvSpPr>
        <p:spPr/>
        <p:txBody>
          <a:bodyPr/>
          <a:lstStyle/>
          <a:p>
            <a:r>
              <a:rPr lang="en-GB"/>
              <a:t>© CapraTechnology 2022</a:t>
            </a:r>
            <a:endParaRPr lang="en-GB" dirty="0"/>
          </a:p>
        </p:txBody>
      </p:sp>
      <p:sp>
        <p:nvSpPr>
          <p:cNvPr id="15" name="Slide Number Placeholder 14">
            <a:extLst>
              <a:ext uri="{FF2B5EF4-FFF2-40B4-BE49-F238E27FC236}">
                <a16:creationId xmlns:a16="http://schemas.microsoft.com/office/drawing/2014/main" id="{932C3F27-4F52-3516-4313-E0A492316776}"/>
              </a:ext>
            </a:extLst>
          </p:cNvPr>
          <p:cNvSpPr>
            <a:spLocks noGrp="1"/>
          </p:cNvSpPr>
          <p:nvPr>
            <p:ph type="sldNum" sz="quarter" idx="12"/>
          </p:nvPr>
        </p:nvSpPr>
        <p:spPr/>
        <p:txBody>
          <a:bodyPr/>
          <a:lstStyle/>
          <a:p>
            <a:r>
              <a:rPr lang="en-GB"/>
              <a:t>How to use Tolcap – Part 1: </a:t>
            </a:r>
            <a:fld id="{B560C25C-23BD-4CD2-BCEE-6DC358E344A7}" type="slidenum">
              <a:rPr lang="en-GB" smtClean="0"/>
              <a:pPr/>
              <a:t>20</a:t>
            </a:fld>
            <a:endParaRPr lang="en-GB" dirty="0"/>
          </a:p>
        </p:txBody>
      </p:sp>
      <p:sp>
        <p:nvSpPr>
          <p:cNvPr id="12" name="Line">
            <a:extLst>
              <a:ext uri="{FF2B5EF4-FFF2-40B4-BE49-F238E27FC236}">
                <a16:creationId xmlns:a16="http://schemas.microsoft.com/office/drawing/2014/main" id="{574AA13B-FA1F-578A-CE0E-7539A710A62E}"/>
              </a:ext>
            </a:extLst>
          </p:cNvPr>
          <p:cNvSpPr/>
          <p:nvPr/>
        </p:nvSpPr>
        <p:spPr>
          <a:xfrm flipH="1" flipV="1">
            <a:off x="8480867" y="6341261"/>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14" name="Line">
            <a:extLst>
              <a:ext uri="{FF2B5EF4-FFF2-40B4-BE49-F238E27FC236}">
                <a16:creationId xmlns:a16="http://schemas.microsoft.com/office/drawing/2014/main" id="{6CC5B990-97CE-EC5E-160A-D815283ACB16}"/>
              </a:ext>
            </a:extLst>
          </p:cNvPr>
          <p:cNvSpPr/>
          <p:nvPr/>
        </p:nvSpPr>
        <p:spPr>
          <a:xfrm flipH="1" flipV="1">
            <a:off x="9188837" y="6336588"/>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2509553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A205908-72E3-8D14-0935-BD16EE6985FD}"/>
              </a:ext>
            </a:extLst>
          </p:cNvPr>
          <p:cNvSpPr>
            <a:spLocks noGrp="1"/>
          </p:cNvSpPr>
          <p:nvPr>
            <p:ph idx="1"/>
          </p:nvPr>
        </p:nvSpPr>
        <p:spPr/>
        <p:txBody>
          <a:bodyPr/>
          <a:lstStyle/>
          <a:p>
            <a:pPr marL="0" indent="0">
              <a:lnSpc>
                <a:spcPct val="100000"/>
              </a:lnSpc>
              <a:buNone/>
            </a:pPr>
            <a:r>
              <a:rPr lang="en-GB" dirty="0"/>
              <a:t>This presentation is meant to help get you started.</a:t>
            </a:r>
          </a:p>
          <a:p>
            <a:pPr>
              <a:lnSpc>
                <a:spcPct val="100000"/>
              </a:lnSpc>
            </a:pPr>
            <a:endParaRPr lang="en-GB" dirty="0"/>
          </a:p>
          <a:p>
            <a:pPr marL="0" indent="0">
              <a:lnSpc>
                <a:spcPct val="100000"/>
              </a:lnSpc>
              <a:buNone/>
            </a:pPr>
            <a:r>
              <a:rPr lang="en-GB" dirty="0"/>
              <a:t>If puzzled, try using Tolcap, go through this material again, or see the next presentation that gives some more explanations and an alternative approach you may find simpler.</a:t>
            </a:r>
          </a:p>
          <a:p>
            <a:endParaRPr lang="en-GB" dirty="0"/>
          </a:p>
        </p:txBody>
      </p:sp>
      <p:sp>
        <p:nvSpPr>
          <p:cNvPr id="10" name="Title 9">
            <a:extLst>
              <a:ext uri="{FF2B5EF4-FFF2-40B4-BE49-F238E27FC236}">
                <a16:creationId xmlns:a16="http://schemas.microsoft.com/office/drawing/2014/main" id="{63A48E63-6CAE-FE94-C45C-3B4846B30316}"/>
              </a:ext>
            </a:extLst>
          </p:cNvPr>
          <p:cNvSpPr>
            <a:spLocks noGrp="1"/>
          </p:cNvSpPr>
          <p:nvPr>
            <p:ph type="title"/>
          </p:nvPr>
        </p:nvSpPr>
        <p:spPr/>
        <p:txBody>
          <a:bodyPr>
            <a:normAutofit fontScale="90000"/>
          </a:bodyPr>
          <a:lstStyle/>
          <a:p>
            <a:r>
              <a:rPr lang="en-GB" dirty="0"/>
              <a:t>Summary and Next Steps</a:t>
            </a:r>
            <a:br>
              <a:rPr lang="en-GB" dirty="0"/>
            </a:br>
            <a:endParaRPr lang="en-GB" dirty="0"/>
          </a:p>
        </p:txBody>
      </p:sp>
      <p:sp>
        <p:nvSpPr>
          <p:cNvPr id="3" name="Date Placeholder 2">
            <a:extLst>
              <a:ext uri="{FF2B5EF4-FFF2-40B4-BE49-F238E27FC236}">
                <a16:creationId xmlns:a16="http://schemas.microsoft.com/office/drawing/2014/main" id="{9E43F99B-F42C-9C40-7861-44644D58AF9F}"/>
              </a:ext>
            </a:extLst>
          </p:cNvPr>
          <p:cNvSpPr>
            <a:spLocks noGrp="1"/>
          </p:cNvSpPr>
          <p:nvPr>
            <p:ph type="dt" sz="half" idx="10"/>
          </p:nvPr>
        </p:nvSpPr>
        <p:spPr/>
        <p:txBody>
          <a:bodyPr/>
          <a:lstStyle/>
          <a:p>
            <a:r>
              <a:rPr lang="en-US"/>
              <a:t>August 2022</a:t>
            </a:r>
            <a:endParaRPr lang="en-GB" dirty="0"/>
          </a:p>
        </p:txBody>
      </p:sp>
      <p:sp>
        <p:nvSpPr>
          <p:cNvPr id="4" name="Footer Placeholder 3">
            <a:extLst>
              <a:ext uri="{FF2B5EF4-FFF2-40B4-BE49-F238E27FC236}">
                <a16:creationId xmlns:a16="http://schemas.microsoft.com/office/drawing/2014/main" id="{204F875C-4165-CF69-45D3-A00AB3B390C1}"/>
              </a:ext>
            </a:extLst>
          </p:cNvPr>
          <p:cNvSpPr>
            <a:spLocks noGrp="1"/>
          </p:cNvSpPr>
          <p:nvPr>
            <p:ph type="ftr" sz="quarter" idx="11"/>
          </p:nvPr>
        </p:nvSpPr>
        <p:spPr/>
        <p:txBody>
          <a:bodyPr/>
          <a:lstStyle/>
          <a:p>
            <a:r>
              <a:rPr lang="en-GB"/>
              <a:t>© CapraTechnology 2022</a:t>
            </a:r>
            <a:endParaRPr lang="en-GB" dirty="0"/>
          </a:p>
        </p:txBody>
      </p:sp>
      <p:sp>
        <p:nvSpPr>
          <p:cNvPr id="5" name="Slide Number Placeholder 4">
            <a:extLst>
              <a:ext uri="{FF2B5EF4-FFF2-40B4-BE49-F238E27FC236}">
                <a16:creationId xmlns:a16="http://schemas.microsoft.com/office/drawing/2014/main" id="{05B36F43-52ED-98A0-FF77-A1F3F90EAD90}"/>
              </a:ext>
            </a:extLst>
          </p:cNvPr>
          <p:cNvSpPr>
            <a:spLocks noGrp="1"/>
          </p:cNvSpPr>
          <p:nvPr>
            <p:ph type="sldNum" sz="quarter" idx="12"/>
          </p:nvPr>
        </p:nvSpPr>
        <p:spPr/>
        <p:txBody>
          <a:bodyPr/>
          <a:lstStyle/>
          <a:p>
            <a:r>
              <a:rPr lang="en-GB"/>
              <a:t>How to use Tolcap – Part 1: </a:t>
            </a:r>
            <a:fld id="{B560C25C-23BD-4CD2-BCEE-6DC358E344A7}" type="slidenum">
              <a:rPr lang="en-GB" smtClean="0"/>
              <a:pPr/>
              <a:t>21</a:t>
            </a:fld>
            <a:endParaRPr lang="en-GB" dirty="0"/>
          </a:p>
        </p:txBody>
      </p:sp>
    </p:spTree>
    <p:extLst>
      <p:ext uri="{BB962C8B-B14F-4D97-AF65-F5344CB8AC3E}">
        <p14:creationId xmlns:p14="http://schemas.microsoft.com/office/powerpoint/2010/main" val="2292376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761DABC-D353-CC94-4F4B-AFAEEFF4E46F}"/>
              </a:ext>
            </a:extLst>
          </p:cNvPr>
          <p:cNvSpPr>
            <a:spLocks noGrp="1"/>
          </p:cNvSpPr>
          <p:nvPr>
            <p:ph sz="quarter" idx="13"/>
          </p:nvPr>
        </p:nvSpPr>
        <p:spPr/>
        <p:txBody>
          <a:bodyPr/>
          <a:lstStyle/>
          <a:p>
            <a:pPr marL="0" indent="0">
              <a:lnSpc>
                <a:spcPct val="100000"/>
              </a:lnSpc>
              <a:buNone/>
            </a:pPr>
            <a:r>
              <a:rPr lang="en-GB" dirty="0"/>
              <a:t>For more information visit</a:t>
            </a:r>
          </a:p>
          <a:p>
            <a:pPr marL="0" indent="0">
              <a:lnSpc>
                <a:spcPct val="100000"/>
              </a:lnSpc>
              <a:buNone/>
            </a:pPr>
            <a:r>
              <a:rPr lang="en-GB" dirty="0"/>
              <a:t>www.tolcap.com</a:t>
            </a:r>
          </a:p>
          <a:p>
            <a:endParaRPr lang="en-GB" dirty="0"/>
          </a:p>
        </p:txBody>
      </p:sp>
      <p:sp>
        <p:nvSpPr>
          <p:cNvPr id="6" name="Date Placeholder 5">
            <a:extLst>
              <a:ext uri="{FF2B5EF4-FFF2-40B4-BE49-F238E27FC236}">
                <a16:creationId xmlns:a16="http://schemas.microsoft.com/office/drawing/2014/main" id="{B5CE5A4D-E51F-F8AA-0BDB-3C6D31688B09}"/>
              </a:ext>
            </a:extLst>
          </p:cNvPr>
          <p:cNvSpPr>
            <a:spLocks noGrp="1"/>
          </p:cNvSpPr>
          <p:nvPr>
            <p:ph type="dt" sz="half" idx="14"/>
          </p:nvPr>
        </p:nvSpPr>
        <p:spPr/>
        <p:txBody>
          <a:bodyPr/>
          <a:lstStyle/>
          <a:p>
            <a:r>
              <a:rPr lang="en-US"/>
              <a:t>August 2022</a:t>
            </a:r>
            <a:endParaRPr lang="en-GB" dirty="0"/>
          </a:p>
        </p:txBody>
      </p:sp>
      <p:sp>
        <p:nvSpPr>
          <p:cNvPr id="7" name="Footer Placeholder 6">
            <a:extLst>
              <a:ext uri="{FF2B5EF4-FFF2-40B4-BE49-F238E27FC236}">
                <a16:creationId xmlns:a16="http://schemas.microsoft.com/office/drawing/2014/main" id="{EDCE29CF-963D-C79F-0C69-3194BBC59219}"/>
              </a:ext>
            </a:extLst>
          </p:cNvPr>
          <p:cNvSpPr>
            <a:spLocks noGrp="1"/>
          </p:cNvSpPr>
          <p:nvPr>
            <p:ph type="ftr" sz="quarter" idx="15"/>
          </p:nvPr>
        </p:nvSpPr>
        <p:spPr/>
        <p:txBody>
          <a:bodyPr/>
          <a:lstStyle/>
          <a:p>
            <a:r>
              <a:rPr lang="en-GB"/>
              <a:t>© CapraTechnology 2022</a:t>
            </a:r>
            <a:endParaRPr lang="en-GB" dirty="0"/>
          </a:p>
        </p:txBody>
      </p:sp>
      <p:sp>
        <p:nvSpPr>
          <p:cNvPr id="8" name="Slide Number Placeholder 7">
            <a:extLst>
              <a:ext uri="{FF2B5EF4-FFF2-40B4-BE49-F238E27FC236}">
                <a16:creationId xmlns:a16="http://schemas.microsoft.com/office/drawing/2014/main" id="{348833D8-E55C-62A3-4A7D-241797F22BF2}"/>
              </a:ext>
            </a:extLst>
          </p:cNvPr>
          <p:cNvSpPr>
            <a:spLocks noGrp="1"/>
          </p:cNvSpPr>
          <p:nvPr>
            <p:ph type="sldNum" sz="quarter" idx="16"/>
          </p:nvPr>
        </p:nvSpPr>
        <p:spPr/>
        <p:txBody>
          <a:bodyPr/>
          <a:lstStyle/>
          <a:p>
            <a:r>
              <a:rPr lang="en-GB"/>
              <a:t>How to use Tolcap – Part 1: </a:t>
            </a:r>
            <a:fld id="{B560C25C-23BD-4CD2-BCEE-6DC358E344A7}" type="slidenum">
              <a:rPr lang="en-GB" smtClean="0"/>
              <a:pPr/>
              <a:t>22</a:t>
            </a:fld>
            <a:endParaRPr lang="en-GB" dirty="0"/>
          </a:p>
        </p:txBody>
      </p:sp>
    </p:spTree>
    <p:extLst>
      <p:ext uri="{BB962C8B-B14F-4D97-AF65-F5344CB8AC3E}">
        <p14:creationId xmlns:p14="http://schemas.microsoft.com/office/powerpoint/2010/main" val="388809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DBB2D-431F-9338-BB52-A1539E9FCAD4}"/>
              </a:ext>
            </a:extLst>
          </p:cNvPr>
          <p:cNvSpPr>
            <a:spLocks noGrp="1"/>
          </p:cNvSpPr>
          <p:nvPr>
            <p:ph idx="1"/>
          </p:nvPr>
        </p:nvSpPr>
        <p:spPr/>
        <p:txBody>
          <a:bodyPr>
            <a:normAutofit/>
          </a:bodyPr>
          <a:lstStyle/>
          <a:p>
            <a:pPr marL="0" indent="0">
              <a:lnSpc>
                <a:spcPct val="100000"/>
              </a:lnSpc>
              <a:buNone/>
            </a:pPr>
            <a:r>
              <a:rPr lang="en-GB" dirty="0"/>
              <a:t>The Process Capability of a </a:t>
            </a:r>
            <a:r>
              <a:rPr lang="en-GB" dirty="0" err="1"/>
              <a:t>toleranced</a:t>
            </a:r>
            <a:r>
              <a:rPr lang="en-GB" dirty="0"/>
              <a:t> dimension depends on </a:t>
            </a:r>
          </a:p>
          <a:p>
            <a:pPr>
              <a:lnSpc>
                <a:spcPct val="100000"/>
              </a:lnSpc>
            </a:pPr>
            <a:r>
              <a:rPr lang="en-GB" dirty="0"/>
              <a:t>the manufacturing process to be used</a:t>
            </a:r>
          </a:p>
          <a:p>
            <a:pPr>
              <a:lnSpc>
                <a:spcPct val="100000"/>
              </a:lnSpc>
            </a:pPr>
            <a:r>
              <a:rPr lang="en-GB" dirty="0"/>
              <a:t>the material </a:t>
            </a:r>
          </a:p>
          <a:p>
            <a:pPr>
              <a:lnSpc>
                <a:spcPct val="100000"/>
              </a:lnSpc>
            </a:pPr>
            <a:r>
              <a:rPr lang="en-GB" dirty="0"/>
              <a:t>the geometry of the part </a:t>
            </a:r>
          </a:p>
          <a:p>
            <a:pPr>
              <a:lnSpc>
                <a:spcPct val="100000"/>
              </a:lnSpc>
            </a:pPr>
            <a:r>
              <a:rPr lang="en-GB" dirty="0"/>
              <a:t>the state of the tools and machinery </a:t>
            </a:r>
          </a:p>
          <a:p>
            <a:pPr>
              <a:lnSpc>
                <a:spcPct val="100000"/>
              </a:lnSpc>
            </a:pPr>
            <a:r>
              <a:rPr lang="en-GB" dirty="0"/>
              <a:t>the </a:t>
            </a:r>
            <a:r>
              <a:rPr lang="en-GB"/>
              <a:t>capability and </a:t>
            </a:r>
            <a:r>
              <a:rPr lang="en-GB" dirty="0"/>
              <a:t>maybe the past experience of the supplier. </a:t>
            </a:r>
          </a:p>
          <a:p>
            <a:pPr marL="0" indent="0">
              <a:lnSpc>
                <a:spcPct val="100000"/>
              </a:lnSpc>
              <a:buNone/>
            </a:pPr>
            <a:endParaRPr lang="en-GB" dirty="0"/>
          </a:p>
          <a:p>
            <a:pPr marL="0" indent="0">
              <a:lnSpc>
                <a:spcPct val="100000"/>
              </a:lnSpc>
              <a:buNone/>
            </a:pPr>
            <a:r>
              <a:rPr lang="en-GB" dirty="0"/>
              <a:t>It sounds a complex interaction – and it is!  But Tolcap leads you through the main factors to a good working estimate of process capability.</a:t>
            </a:r>
          </a:p>
          <a:p>
            <a:pPr marL="0" indent="0">
              <a:buNone/>
            </a:pPr>
            <a:endParaRPr lang="en-GB" dirty="0"/>
          </a:p>
        </p:txBody>
      </p:sp>
      <p:sp>
        <p:nvSpPr>
          <p:cNvPr id="5" name="Title 4">
            <a:extLst>
              <a:ext uri="{FF2B5EF4-FFF2-40B4-BE49-F238E27FC236}">
                <a16:creationId xmlns:a16="http://schemas.microsoft.com/office/drawing/2014/main" id="{8418DB84-CE59-CAEC-3AB5-79F7D55A9CFC}"/>
              </a:ext>
            </a:extLst>
          </p:cNvPr>
          <p:cNvSpPr>
            <a:spLocks noGrp="1"/>
          </p:cNvSpPr>
          <p:nvPr>
            <p:ph type="title"/>
          </p:nvPr>
        </p:nvSpPr>
        <p:spPr/>
        <p:txBody>
          <a:bodyPr>
            <a:normAutofit fontScale="90000"/>
          </a:bodyPr>
          <a:lstStyle/>
          <a:p>
            <a:r>
              <a:rPr lang="en-GB" dirty="0"/>
              <a:t>How does Tolcap work?</a:t>
            </a:r>
            <a:br>
              <a:rPr lang="en-GB" dirty="0"/>
            </a:br>
            <a:endParaRPr lang="en-GB" dirty="0"/>
          </a:p>
        </p:txBody>
      </p:sp>
      <p:sp>
        <p:nvSpPr>
          <p:cNvPr id="7" name="Date Placeholder 6">
            <a:extLst>
              <a:ext uri="{FF2B5EF4-FFF2-40B4-BE49-F238E27FC236}">
                <a16:creationId xmlns:a16="http://schemas.microsoft.com/office/drawing/2014/main" id="{EC1B095C-85C5-4D5A-B694-9014151DB7F4}"/>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F4CBEF78-7A24-3307-820F-06940DED6878}"/>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3425320D-CCD3-A2A8-9E66-B815FA28A119}"/>
              </a:ext>
            </a:extLst>
          </p:cNvPr>
          <p:cNvSpPr>
            <a:spLocks noGrp="1"/>
          </p:cNvSpPr>
          <p:nvPr>
            <p:ph type="sldNum" sz="quarter" idx="12"/>
          </p:nvPr>
        </p:nvSpPr>
        <p:spPr/>
        <p:txBody>
          <a:bodyPr/>
          <a:lstStyle/>
          <a:p>
            <a:r>
              <a:rPr lang="en-GB"/>
              <a:t>How to use Tolcap – Part 1: </a:t>
            </a:r>
            <a:fld id="{B560C25C-23BD-4CD2-BCEE-6DC358E344A7}" type="slidenum">
              <a:rPr lang="en-GB" smtClean="0"/>
              <a:pPr/>
              <a:t>3</a:t>
            </a:fld>
            <a:endParaRPr lang="en-GB" dirty="0"/>
          </a:p>
        </p:txBody>
      </p:sp>
    </p:spTree>
    <p:extLst>
      <p:ext uri="{BB962C8B-B14F-4D97-AF65-F5344CB8AC3E}">
        <p14:creationId xmlns:p14="http://schemas.microsoft.com/office/powerpoint/2010/main" val="2748517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706097-D32A-ED91-682A-BDA38114BC62}"/>
              </a:ext>
            </a:extLst>
          </p:cNvPr>
          <p:cNvSpPr>
            <a:spLocks noGrp="1"/>
          </p:cNvSpPr>
          <p:nvPr>
            <p:ph idx="1"/>
          </p:nvPr>
        </p:nvSpPr>
        <p:spPr/>
        <p:txBody>
          <a:bodyPr>
            <a:normAutofit/>
          </a:bodyPr>
          <a:lstStyle/>
          <a:p>
            <a:pPr marL="0" indent="0">
              <a:lnSpc>
                <a:spcPct val="110000"/>
              </a:lnSpc>
              <a:buNone/>
            </a:pPr>
            <a:r>
              <a:rPr lang="en-GB" dirty="0"/>
              <a:t>The prime factor determining process capability is the manufacturing process. Parts are formed by such processes as: </a:t>
            </a:r>
            <a:br>
              <a:rPr lang="en-GB" dirty="0"/>
            </a:br>
            <a:endParaRPr lang="en-GB" dirty="0"/>
          </a:p>
          <a:p>
            <a:pPr>
              <a:lnSpc>
                <a:spcPct val="110000"/>
              </a:lnSpc>
            </a:pPr>
            <a:r>
              <a:rPr lang="en-GB" dirty="0"/>
              <a:t>Forging: deforming billets with a hammer</a:t>
            </a:r>
          </a:p>
          <a:p>
            <a:pPr>
              <a:lnSpc>
                <a:spcPct val="110000"/>
              </a:lnSpc>
            </a:pPr>
            <a:r>
              <a:rPr lang="en-GB" dirty="0"/>
              <a:t>Turning: chipping swarf off a rotating bar</a:t>
            </a:r>
          </a:p>
          <a:p>
            <a:pPr>
              <a:lnSpc>
                <a:spcPct val="110000"/>
              </a:lnSpc>
            </a:pPr>
            <a:r>
              <a:rPr lang="en-GB" dirty="0"/>
              <a:t>Casting: melting metal, pouring it into a sand mould and letting it freeze </a:t>
            </a:r>
          </a:p>
          <a:p>
            <a:pPr marL="0" indent="0">
              <a:lnSpc>
                <a:spcPct val="110000"/>
              </a:lnSpc>
              <a:buNone/>
            </a:pPr>
            <a:endParaRPr lang="en-GB" dirty="0"/>
          </a:p>
          <a:p>
            <a:pPr marL="0" indent="0">
              <a:lnSpc>
                <a:spcPct val="110000"/>
              </a:lnSpc>
              <a:buNone/>
            </a:pPr>
            <a:r>
              <a:rPr lang="en-GB" dirty="0"/>
              <a:t>The process capability that is ultimately achievable depends on how well an experienced manufacturer can control all the variables to get the best out of the basic physics of the process.</a:t>
            </a:r>
          </a:p>
          <a:p>
            <a:pPr marL="0" indent="0">
              <a:buNone/>
            </a:pPr>
            <a:endParaRPr lang="en-GB" dirty="0"/>
          </a:p>
        </p:txBody>
      </p:sp>
      <p:sp>
        <p:nvSpPr>
          <p:cNvPr id="5" name="Title 4">
            <a:extLst>
              <a:ext uri="{FF2B5EF4-FFF2-40B4-BE49-F238E27FC236}">
                <a16:creationId xmlns:a16="http://schemas.microsoft.com/office/drawing/2014/main" id="{87F961CA-C6B7-C39E-F02D-35697704FF2C}"/>
              </a:ext>
            </a:extLst>
          </p:cNvPr>
          <p:cNvSpPr>
            <a:spLocks noGrp="1"/>
          </p:cNvSpPr>
          <p:nvPr>
            <p:ph type="title"/>
          </p:nvPr>
        </p:nvSpPr>
        <p:spPr/>
        <p:txBody>
          <a:bodyPr>
            <a:normAutofit fontScale="90000"/>
          </a:bodyPr>
          <a:lstStyle/>
          <a:p>
            <a:r>
              <a:rPr lang="en-GB" dirty="0"/>
              <a:t>Process Maps</a:t>
            </a:r>
            <a:br>
              <a:rPr lang="en-GB" dirty="0"/>
            </a:br>
            <a:endParaRPr lang="en-GB" dirty="0"/>
          </a:p>
        </p:txBody>
      </p:sp>
      <p:sp>
        <p:nvSpPr>
          <p:cNvPr id="7" name="Date Placeholder 6">
            <a:extLst>
              <a:ext uri="{FF2B5EF4-FFF2-40B4-BE49-F238E27FC236}">
                <a16:creationId xmlns:a16="http://schemas.microsoft.com/office/drawing/2014/main" id="{5D2EF091-D82E-0794-9265-67362AD515BE}"/>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E0FEECA0-723D-36A8-0369-E69723193A5C}"/>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393E9A62-3F52-DA78-D912-05DFCD78C85C}"/>
              </a:ext>
            </a:extLst>
          </p:cNvPr>
          <p:cNvSpPr>
            <a:spLocks noGrp="1"/>
          </p:cNvSpPr>
          <p:nvPr>
            <p:ph type="sldNum" sz="quarter" idx="12"/>
          </p:nvPr>
        </p:nvSpPr>
        <p:spPr/>
        <p:txBody>
          <a:bodyPr/>
          <a:lstStyle/>
          <a:p>
            <a:r>
              <a:rPr lang="en-GB"/>
              <a:t>How to use Tolcap – Part 1: </a:t>
            </a:r>
            <a:fld id="{B560C25C-23BD-4CD2-BCEE-6DC358E344A7}" type="slidenum">
              <a:rPr lang="en-GB" smtClean="0"/>
              <a:pPr/>
              <a:t>4</a:t>
            </a:fld>
            <a:endParaRPr lang="en-GB" dirty="0"/>
          </a:p>
        </p:txBody>
      </p:sp>
    </p:spTree>
    <p:extLst>
      <p:ext uri="{BB962C8B-B14F-4D97-AF65-F5344CB8AC3E}">
        <p14:creationId xmlns:p14="http://schemas.microsoft.com/office/powerpoint/2010/main" val="266274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798379-A608-BB5B-E9E5-95340D574B15}"/>
              </a:ext>
            </a:extLst>
          </p:cNvPr>
          <p:cNvSpPr>
            <a:spLocks noGrp="1"/>
          </p:cNvSpPr>
          <p:nvPr>
            <p:ph idx="1"/>
          </p:nvPr>
        </p:nvSpPr>
        <p:spPr>
          <a:xfrm>
            <a:off x="681038" y="1124730"/>
            <a:ext cx="8543925" cy="1133278"/>
          </a:xfrm>
        </p:spPr>
        <p:txBody>
          <a:bodyPr>
            <a:normAutofit fontScale="92500" lnSpcReduction="20000"/>
          </a:bodyPr>
          <a:lstStyle/>
          <a:p>
            <a:pPr marL="0" indent="0">
              <a:lnSpc>
                <a:spcPct val="110000"/>
              </a:lnSpc>
              <a:spcBef>
                <a:spcPts val="0"/>
              </a:spcBef>
              <a:buNone/>
            </a:pPr>
            <a:r>
              <a:rPr lang="en-GB" sz="1950" dirty="0"/>
              <a:t>To use Tolcap, log in to an existing account at </a:t>
            </a:r>
            <a:r>
              <a:rPr lang="en-GB" sz="1950" dirty="0">
                <a:hlinkClick r:id="rId2"/>
              </a:rPr>
              <a:t>https://tce.tolcap.com/login</a:t>
            </a:r>
            <a:r>
              <a:rPr lang="en-GB" sz="1950" dirty="0"/>
              <a:t>,</a:t>
            </a:r>
          </a:p>
          <a:p>
            <a:pPr marL="0" indent="0">
              <a:lnSpc>
                <a:spcPct val="110000"/>
              </a:lnSpc>
              <a:spcBef>
                <a:spcPts val="0"/>
              </a:spcBef>
              <a:buNone/>
            </a:pPr>
            <a:r>
              <a:rPr lang="en-GB" sz="1950" dirty="0"/>
              <a:t>or sign up for a trial via the links on that page.</a:t>
            </a:r>
          </a:p>
          <a:p>
            <a:pPr marL="0" indent="0">
              <a:lnSpc>
                <a:spcPct val="110000"/>
              </a:lnSpc>
              <a:spcBef>
                <a:spcPts val="0"/>
              </a:spcBef>
              <a:buNone/>
            </a:pPr>
            <a:endParaRPr lang="en-GB" sz="1950" dirty="0"/>
          </a:p>
          <a:p>
            <a:pPr marL="0" indent="0">
              <a:lnSpc>
                <a:spcPct val="110000"/>
              </a:lnSpc>
              <a:spcBef>
                <a:spcPts val="0"/>
              </a:spcBef>
              <a:buNone/>
            </a:pPr>
            <a:r>
              <a:rPr lang="en-GB" sz="1950" dirty="0"/>
              <a:t>The first screen is the Tolcap Dashboard (illustrated in desktop computer layout):</a:t>
            </a:r>
          </a:p>
        </p:txBody>
      </p:sp>
      <p:sp>
        <p:nvSpPr>
          <p:cNvPr id="5" name="Title 4">
            <a:extLst>
              <a:ext uri="{FF2B5EF4-FFF2-40B4-BE49-F238E27FC236}">
                <a16:creationId xmlns:a16="http://schemas.microsoft.com/office/drawing/2014/main" id="{21A7FA98-B0BD-E745-9367-CB172EA8E783}"/>
              </a:ext>
            </a:extLst>
          </p:cNvPr>
          <p:cNvSpPr>
            <a:spLocks noGrp="1"/>
          </p:cNvSpPr>
          <p:nvPr>
            <p:ph type="title"/>
          </p:nvPr>
        </p:nvSpPr>
        <p:spPr/>
        <p:txBody>
          <a:bodyPr>
            <a:normAutofit fontScale="90000"/>
          </a:bodyPr>
          <a:lstStyle/>
          <a:p>
            <a:r>
              <a:rPr lang="en-GB" sz="3981" dirty="0"/>
              <a:t>Process Maps</a:t>
            </a:r>
            <a:br>
              <a:rPr lang="en-GB" dirty="0"/>
            </a:br>
            <a:endParaRPr lang="en-GB" dirty="0"/>
          </a:p>
        </p:txBody>
      </p:sp>
      <p:sp>
        <p:nvSpPr>
          <p:cNvPr id="11" name="Content Placeholder 10">
            <a:extLst>
              <a:ext uri="{FF2B5EF4-FFF2-40B4-BE49-F238E27FC236}">
                <a16:creationId xmlns:a16="http://schemas.microsoft.com/office/drawing/2014/main" id="{17E54916-BEED-C3E2-5A44-F536371EBDFD}"/>
              </a:ext>
            </a:extLst>
          </p:cNvPr>
          <p:cNvSpPr>
            <a:spLocks noGrp="1"/>
          </p:cNvSpPr>
          <p:nvPr>
            <p:ph sz="quarter" idx="14"/>
          </p:nvPr>
        </p:nvSpPr>
        <p:spPr/>
        <p:txBody>
          <a:bodyPr/>
          <a:lstStyle/>
          <a:p>
            <a:pPr marL="0" indent="0">
              <a:buNone/>
            </a:pPr>
            <a:r>
              <a:rPr lang="en-GB" dirty="0"/>
              <a:t> </a:t>
            </a:r>
          </a:p>
        </p:txBody>
      </p:sp>
      <p:sp>
        <p:nvSpPr>
          <p:cNvPr id="7" name="Date Placeholder 6">
            <a:extLst>
              <a:ext uri="{FF2B5EF4-FFF2-40B4-BE49-F238E27FC236}">
                <a16:creationId xmlns:a16="http://schemas.microsoft.com/office/drawing/2014/main" id="{67ED0EDC-0784-2222-5F2B-A644F68BB76F}"/>
              </a:ext>
            </a:extLst>
          </p:cNvPr>
          <p:cNvSpPr>
            <a:spLocks noGrp="1"/>
          </p:cNvSpPr>
          <p:nvPr>
            <p:ph type="dt" sz="half" idx="15"/>
          </p:nvPr>
        </p:nvSpPr>
        <p:spPr/>
        <p:txBody>
          <a:bodyPr/>
          <a:lstStyle/>
          <a:p>
            <a:r>
              <a:rPr lang="en-US"/>
              <a:t>August 2022</a:t>
            </a:r>
            <a:endParaRPr lang="en-GB" dirty="0"/>
          </a:p>
        </p:txBody>
      </p:sp>
      <p:sp>
        <p:nvSpPr>
          <p:cNvPr id="9" name="Footer Placeholder 8">
            <a:extLst>
              <a:ext uri="{FF2B5EF4-FFF2-40B4-BE49-F238E27FC236}">
                <a16:creationId xmlns:a16="http://schemas.microsoft.com/office/drawing/2014/main" id="{1A3C38DF-C68E-4F8E-627E-A2E9A68B0F86}"/>
              </a:ext>
            </a:extLst>
          </p:cNvPr>
          <p:cNvSpPr>
            <a:spLocks noGrp="1"/>
          </p:cNvSpPr>
          <p:nvPr>
            <p:ph type="ftr" sz="quarter" idx="16"/>
          </p:nvPr>
        </p:nvSpPr>
        <p:spPr/>
        <p:txBody>
          <a:bodyPr/>
          <a:lstStyle/>
          <a:p>
            <a:r>
              <a:rPr lang="en-GB"/>
              <a:t>© CapraTechnology 2022</a:t>
            </a:r>
            <a:endParaRPr lang="en-GB" dirty="0"/>
          </a:p>
        </p:txBody>
      </p:sp>
      <p:sp>
        <p:nvSpPr>
          <p:cNvPr id="10" name="Slide Number Placeholder 9">
            <a:extLst>
              <a:ext uri="{FF2B5EF4-FFF2-40B4-BE49-F238E27FC236}">
                <a16:creationId xmlns:a16="http://schemas.microsoft.com/office/drawing/2014/main" id="{206FC240-C319-F08A-79C7-A04266AAF978}"/>
              </a:ext>
            </a:extLst>
          </p:cNvPr>
          <p:cNvSpPr>
            <a:spLocks noGrp="1"/>
          </p:cNvSpPr>
          <p:nvPr>
            <p:ph type="sldNum" sz="quarter" idx="17"/>
          </p:nvPr>
        </p:nvSpPr>
        <p:spPr/>
        <p:txBody>
          <a:bodyPr/>
          <a:lstStyle/>
          <a:p>
            <a:r>
              <a:rPr lang="en-GB"/>
              <a:t>How to use Tolcap – Part 1: </a:t>
            </a:r>
            <a:fld id="{B560C25C-23BD-4CD2-BCEE-6DC358E344A7}" type="slidenum">
              <a:rPr lang="en-GB" smtClean="0"/>
              <a:pPr/>
              <a:t>5</a:t>
            </a:fld>
            <a:endParaRPr lang="en-GB" dirty="0"/>
          </a:p>
        </p:txBody>
      </p:sp>
      <p:pic>
        <p:nvPicPr>
          <p:cNvPr id="12" name="Picture 11">
            <a:extLst>
              <a:ext uri="{FF2B5EF4-FFF2-40B4-BE49-F238E27FC236}">
                <a16:creationId xmlns:a16="http://schemas.microsoft.com/office/drawing/2014/main" id="{2F921A31-B86A-FDE3-3352-47E15957C167}"/>
              </a:ext>
            </a:extLst>
          </p:cNvPr>
          <p:cNvPicPr>
            <a:picLocks noChangeAspect="1"/>
          </p:cNvPicPr>
          <p:nvPr/>
        </p:nvPicPr>
        <p:blipFill>
          <a:blip r:embed="rId3"/>
          <a:stretch>
            <a:fillRect/>
          </a:stretch>
        </p:blipFill>
        <p:spPr>
          <a:xfrm>
            <a:off x="681038" y="2258007"/>
            <a:ext cx="8548064" cy="4004311"/>
          </a:xfrm>
          <a:prstGeom prst="rect">
            <a:avLst/>
          </a:prstGeom>
        </p:spPr>
      </p:pic>
    </p:spTree>
    <p:extLst>
      <p:ext uri="{BB962C8B-B14F-4D97-AF65-F5344CB8AC3E}">
        <p14:creationId xmlns:p14="http://schemas.microsoft.com/office/powerpoint/2010/main" val="1942561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1393-B18D-B63B-445B-850E207AF080}"/>
              </a:ext>
            </a:extLst>
          </p:cNvPr>
          <p:cNvSpPr>
            <a:spLocks noGrp="1"/>
          </p:cNvSpPr>
          <p:nvPr>
            <p:ph type="title"/>
          </p:nvPr>
        </p:nvSpPr>
        <p:spPr/>
        <p:txBody>
          <a:bodyPr anchor="t"/>
          <a:lstStyle/>
          <a:p>
            <a:r>
              <a:rPr lang="en-GB" dirty="0"/>
              <a:t>Process Maps</a:t>
            </a:r>
          </a:p>
        </p:txBody>
      </p:sp>
      <p:sp>
        <p:nvSpPr>
          <p:cNvPr id="3" name="Text Placeholder 2">
            <a:extLst>
              <a:ext uri="{FF2B5EF4-FFF2-40B4-BE49-F238E27FC236}">
                <a16:creationId xmlns:a16="http://schemas.microsoft.com/office/drawing/2014/main" id="{A913397B-53A5-AACD-BD9D-F45AAF641DFD}"/>
              </a:ext>
            </a:extLst>
          </p:cNvPr>
          <p:cNvSpPr>
            <a:spLocks noGrp="1"/>
          </p:cNvSpPr>
          <p:nvPr>
            <p:ph type="body" idx="1"/>
          </p:nvPr>
        </p:nvSpPr>
        <p:spPr>
          <a:xfrm>
            <a:off x="681038" y="1173919"/>
            <a:ext cx="2778750" cy="1127806"/>
          </a:xfrm>
        </p:spPr>
        <p:txBody>
          <a:bodyPr anchor="t">
            <a:normAutofit/>
          </a:bodyPr>
          <a:lstStyle/>
          <a:p>
            <a:pPr>
              <a:lnSpc>
                <a:spcPct val="100000"/>
              </a:lnSpc>
            </a:pPr>
            <a:r>
              <a:rPr lang="en-GB" sz="1625" dirty="0"/>
              <a:t>Click ‘NEW CALCULATION’ (now illustrating iPhone 5 layout):</a:t>
            </a:r>
          </a:p>
        </p:txBody>
      </p:sp>
      <p:sp>
        <p:nvSpPr>
          <p:cNvPr id="8" name="Text Placeholder 7">
            <a:extLst>
              <a:ext uri="{FF2B5EF4-FFF2-40B4-BE49-F238E27FC236}">
                <a16:creationId xmlns:a16="http://schemas.microsoft.com/office/drawing/2014/main" id="{DF0EBC3F-4B87-0B30-8151-B7ED164D20A9}"/>
              </a:ext>
            </a:extLst>
          </p:cNvPr>
          <p:cNvSpPr>
            <a:spLocks noGrp="1"/>
          </p:cNvSpPr>
          <p:nvPr>
            <p:ph type="body" sz="quarter" idx="15"/>
          </p:nvPr>
        </p:nvSpPr>
        <p:spPr>
          <a:xfrm>
            <a:off x="3559617" y="1192654"/>
            <a:ext cx="2778750" cy="1125632"/>
          </a:xfrm>
        </p:spPr>
        <p:txBody>
          <a:bodyPr>
            <a:noAutofit/>
          </a:bodyPr>
          <a:lstStyle/>
          <a:p>
            <a:pPr>
              <a:lnSpc>
                <a:spcPct val="100000"/>
              </a:lnSpc>
            </a:pPr>
            <a:r>
              <a:rPr lang="en-GB" sz="1625" dirty="0"/>
              <a:t>Select the process category for the manufacturing process that defines your designs dimension of interest.</a:t>
            </a:r>
          </a:p>
        </p:txBody>
      </p:sp>
      <p:sp>
        <p:nvSpPr>
          <p:cNvPr id="9" name="Text Placeholder 8">
            <a:extLst>
              <a:ext uri="{FF2B5EF4-FFF2-40B4-BE49-F238E27FC236}">
                <a16:creationId xmlns:a16="http://schemas.microsoft.com/office/drawing/2014/main" id="{343BD529-5C35-7682-664E-11E89D6FDA0E}"/>
              </a:ext>
            </a:extLst>
          </p:cNvPr>
          <p:cNvSpPr>
            <a:spLocks noGrp="1"/>
          </p:cNvSpPr>
          <p:nvPr>
            <p:ph type="body" sz="quarter" idx="16"/>
          </p:nvPr>
        </p:nvSpPr>
        <p:spPr>
          <a:xfrm>
            <a:off x="6436671" y="1183849"/>
            <a:ext cx="2778750" cy="1125632"/>
          </a:xfrm>
        </p:spPr>
        <p:txBody>
          <a:bodyPr>
            <a:normAutofit/>
          </a:bodyPr>
          <a:lstStyle/>
          <a:p>
            <a:pPr>
              <a:lnSpc>
                <a:spcPct val="100000"/>
              </a:lnSpc>
            </a:pPr>
            <a:r>
              <a:rPr lang="en-GB" sz="1625" dirty="0"/>
              <a:t>For example Machining:</a:t>
            </a:r>
          </a:p>
        </p:txBody>
      </p:sp>
      <p:sp>
        <p:nvSpPr>
          <p:cNvPr id="7" name="Date Placeholder 6">
            <a:extLst>
              <a:ext uri="{FF2B5EF4-FFF2-40B4-BE49-F238E27FC236}">
                <a16:creationId xmlns:a16="http://schemas.microsoft.com/office/drawing/2014/main" id="{8A883C79-0218-B327-267A-7BB146C9128F}"/>
              </a:ext>
            </a:extLst>
          </p:cNvPr>
          <p:cNvSpPr>
            <a:spLocks noGrp="1"/>
          </p:cNvSpPr>
          <p:nvPr>
            <p:ph type="dt" sz="half" idx="18"/>
          </p:nvPr>
        </p:nvSpPr>
        <p:spPr/>
        <p:txBody>
          <a:bodyPr/>
          <a:lstStyle/>
          <a:p>
            <a:r>
              <a:rPr lang="en-US"/>
              <a:t>August 2022</a:t>
            </a:r>
            <a:endParaRPr lang="en-GB" dirty="0"/>
          </a:p>
        </p:txBody>
      </p:sp>
      <p:sp>
        <p:nvSpPr>
          <p:cNvPr id="10" name="Footer Placeholder 9">
            <a:extLst>
              <a:ext uri="{FF2B5EF4-FFF2-40B4-BE49-F238E27FC236}">
                <a16:creationId xmlns:a16="http://schemas.microsoft.com/office/drawing/2014/main" id="{C7D53B2A-30BA-6C0D-62EB-5DAD3694809A}"/>
              </a:ext>
            </a:extLst>
          </p:cNvPr>
          <p:cNvSpPr>
            <a:spLocks noGrp="1"/>
          </p:cNvSpPr>
          <p:nvPr>
            <p:ph type="ftr" sz="quarter" idx="19"/>
          </p:nvPr>
        </p:nvSpPr>
        <p:spPr/>
        <p:txBody>
          <a:bodyPr/>
          <a:lstStyle/>
          <a:p>
            <a:r>
              <a:rPr lang="en-GB"/>
              <a:t>© CapraTechnology 2022</a:t>
            </a:r>
            <a:endParaRPr lang="en-GB" dirty="0"/>
          </a:p>
        </p:txBody>
      </p:sp>
      <p:sp>
        <p:nvSpPr>
          <p:cNvPr id="11" name="Slide Number Placeholder 10">
            <a:extLst>
              <a:ext uri="{FF2B5EF4-FFF2-40B4-BE49-F238E27FC236}">
                <a16:creationId xmlns:a16="http://schemas.microsoft.com/office/drawing/2014/main" id="{1F4A5B5D-32AB-7F11-3CFB-0C64C44D62F4}"/>
              </a:ext>
            </a:extLst>
          </p:cNvPr>
          <p:cNvSpPr>
            <a:spLocks noGrp="1"/>
          </p:cNvSpPr>
          <p:nvPr>
            <p:ph type="sldNum" sz="quarter" idx="20"/>
          </p:nvPr>
        </p:nvSpPr>
        <p:spPr/>
        <p:txBody>
          <a:bodyPr/>
          <a:lstStyle/>
          <a:p>
            <a:r>
              <a:rPr lang="en-GB"/>
              <a:t>How to use Tolcap – Part 1: </a:t>
            </a:r>
            <a:fld id="{B560C25C-23BD-4CD2-BCEE-6DC358E344A7}" type="slidenum">
              <a:rPr lang="en-GB" smtClean="0"/>
              <a:pPr/>
              <a:t>6</a:t>
            </a:fld>
            <a:endParaRPr lang="en-GB" dirty="0"/>
          </a:p>
        </p:txBody>
      </p:sp>
      <p:pic>
        <p:nvPicPr>
          <p:cNvPr id="12" name="Content Placeholder 11">
            <a:extLst>
              <a:ext uri="{FF2B5EF4-FFF2-40B4-BE49-F238E27FC236}">
                <a16:creationId xmlns:a16="http://schemas.microsoft.com/office/drawing/2014/main" id="{D24E44F2-3EE6-7FB3-8262-D8C6FFE3C916}"/>
              </a:ext>
            </a:extLst>
          </p:cNvPr>
          <p:cNvPicPr>
            <a:picLocks noGrp="1" noChangeAspect="1"/>
          </p:cNvPicPr>
          <p:nvPr>
            <p:ph sz="half" idx="2"/>
          </p:nvPr>
        </p:nvPicPr>
        <p:blipFill>
          <a:blip r:embed="rId2"/>
          <a:stretch>
            <a:fillRect/>
          </a:stretch>
        </p:blipFill>
        <p:spPr>
          <a:xfrm>
            <a:off x="983116" y="2411413"/>
            <a:ext cx="2177142" cy="3860800"/>
          </a:xfrm>
        </p:spPr>
      </p:pic>
      <p:pic>
        <p:nvPicPr>
          <p:cNvPr id="17" name="Content Placeholder 16">
            <a:extLst>
              <a:ext uri="{FF2B5EF4-FFF2-40B4-BE49-F238E27FC236}">
                <a16:creationId xmlns:a16="http://schemas.microsoft.com/office/drawing/2014/main" id="{BD03346D-BE20-A182-7994-57690D02C3FD}"/>
              </a:ext>
            </a:extLst>
          </p:cNvPr>
          <p:cNvPicPr>
            <a:picLocks noGrp="1" noChangeAspect="1"/>
          </p:cNvPicPr>
          <p:nvPr>
            <p:ph sz="half" idx="17"/>
          </p:nvPr>
        </p:nvPicPr>
        <p:blipFill>
          <a:blip r:embed="rId3"/>
          <a:stretch>
            <a:fillRect/>
          </a:stretch>
        </p:blipFill>
        <p:spPr>
          <a:xfrm>
            <a:off x="3863743" y="2420938"/>
            <a:ext cx="2172164" cy="3859212"/>
          </a:xfrm>
        </p:spPr>
      </p:pic>
      <p:pic>
        <p:nvPicPr>
          <p:cNvPr id="23" name="Content Placeholder 22">
            <a:extLst>
              <a:ext uri="{FF2B5EF4-FFF2-40B4-BE49-F238E27FC236}">
                <a16:creationId xmlns:a16="http://schemas.microsoft.com/office/drawing/2014/main" id="{DD55365B-8082-41B2-19B2-6B2E7CAD7D41}"/>
              </a:ext>
            </a:extLst>
          </p:cNvPr>
          <p:cNvPicPr>
            <a:picLocks noGrp="1" noChangeAspect="1"/>
          </p:cNvPicPr>
          <p:nvPr>
            <p:ph sz="quarter" idx="14"/>
          </p:nvPr>
        </p:nvPicPr>
        <p:blipFill>
          <a:blip r:embed="rId4"/>
          <a:stretch>
            <a:fillRect/>
          </a:stretch>
        </p:blipFill>
        <p:spPr>
          <a:xfrm>
            <a:off x="6740640" y="2419350"/>
            <a:ext cx="2173058" cy="3860800"/>
          </a:xfrm>
        </p:spPr>
      </p:pic>
    </p:spTree>
    <p:extLst>
      <p:ext uri="{BB962C8B-B14F-4D97-AF65-F5344CB8AC3E}">
        <p14:creationId xmlns:p14="http://schemas.microsoft.com/office/powerpoint/2010/main" val="413510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91393-B18D-B63B-445B-850E207AF080}"/>
              </a:ext>
            </a:extLst>
          </p:cNvPr>
          <p:cNvSpPr>
            <a:spLocks noGrp="1"/>
          </p:cNvSpPr>
          <p:nvPr>
            <p:ph type="title"/>
          </p:nvPr>
        </p:nvSpPr>
        <p:spPr/>
        <p:txBody>
          <a:bodyPr anchor="t"/>
          <a:lstStyle/>
          <a:p>
            <a:r>
              <a:rPr lang="en-GB" dirty="0"/>
              <a:t>Process Maps</a:t>
            </a:r>
          </a:p>
        </p:txBody>
      </p:sp>
      <p:sp>
        <p:nvSpPr>
          <p:cNvPr id="3" name="Text Placeholder 2">
            <a:extLst>
              <a:ext uri="{FF2B5EF4-FFF2-40B4-BE49-F238E27FC236}">
                <a16:creationId xmlns:a16="http://schemas.microsoft.com/office/drawing/2014/main" id="{A913397B-53A5-AACD-BD9D-F45AAF641DFD}"/>
              </a:ext>
            </a:extLst>
          </p:cNvPr>
          <p:cNvSpPr>
            <a:spLocks noGrp="1"/>
          </p:cNvSpPr>
          <p:nvPr>
            <p:ph type="body" idx="1"/>
          </p:nvPr>
        </p:nvSpPr>
        <p:spPr/>
        <p:txBody>
          <a:bodyPr anchor="t">
            <a:normAutofit/>
          </a:bodyPr>
          <a:lstStyle/>
          <a:p>
            <a:pPr>
              <a:lnSpc>
                <a:spcPct val="110000"/>
              </a:lnSpc>
            </a:pPr>
            <a:r>
              <a:rPr lang="en-GB" b="0" dirty="0"/>
              <a:t>… and select Turning and Boring as the final process to form the dimension of interest</a:t>
            </a:r>
          </a:p>
        </p:txBody>
      </p:sp>
      <p:pic>
        <p:nvPicPr>
          <p:cNvPr id="30" name="Content Placeholder 29" descr="Graphical user interface, application&#10;&#10;Description automatically generated">
            <a:extLst>
              <a:ext uri="{FF2B5EF4-FFF2-40B4-BE49-F238E27FC236}">
                <a16:creationId xmlns:a16="http://schemas.microsoft.com/office/drawing/2014/main" id="{5C2CFC1C-3240-D548-62D5-5613AA7978B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69156" y="2087565"/>
            <a:ext cx="2400479" cy="4260851"/>
          </a:xfrm>
        </p:spPr>
      </p:pic>
      <p:pic>
        <p:nvPicPr>
          <p:cNvPr id="26" name="Content Placeholder 25" descr="Graphical user interface, application&#10;&#10;Description automatically generated">
            <a:extLst>
              <a:ext uri="{FF2B5EF4-FFF2-40B4-BE49-F238E27FC236}">
                <a16:creationId xmlns:a16="http://schemas.microsoft.com/office/drawing/2014/main" id="{2E574A7A-EA87-5FBF-B49B-E523257DD89F}"/>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6624638" y="2095502"/>
            <a:ext cx="2400479" cy="4260851"/>
          </a:xfrm>
        </p:spPr>
      </p:pic>
      <p:pic>
        <p:nvPicPr>
          <p:cNvPr id="22" name="Content Placeholder 21" descr="Graphical user interface, text, application&#10;&#10;Description automatically generated">
            <a:extLst>
              <a:ext uri="{FF2B5EF4-FFF2-40B4-BE49-F238E27FC236}">
                <a16:creationId xmlns:a16="http://schemas.microsoft.com/office/drawing/2014/main" id="{89E8FD2C-8BCF-BC33-69A6-AEB98D4D1CC4}"/>
              </a:ext>
            </a:extLst>
          </p:cNvPr>
          <p:cNvPicPr>
            <a:picLocks noGrp="1" noChangeAspect="1"/>
          </p:cNvPicPr>
          <p:nvPr>
            <p:ph sz="half" idx="17"/>
          </p:nvPr>
        </p:nvPicPr>
        <p:blipFill>
          <a:blip r:embed="rId4">
            <a:extLst>
              <a:ext uri="{28A0092B-C50C-407E-A947-70E740481C1C}">
                <a14:useLocalDpi xmlns:a14="http://schemas.microsoft.com/office/drawing/2010/main" val="0"/>
              </a:ext>
            </a:extLst>
          </a:blip>
          <a:stretch>
            <a:fillRect/>
          </a:stretch>
        </p:blipFill>
        <p:spPr>
          <a:xfrm>
            <a:off x="3747834" y="2097255"/>
            <a:ext cx="2399492" cy="4259098"/>
          </a:xfrm>
        </p:spPr>
      </p:pic>
      <p:sp>
        <p:nvSpPr>
          <p:cNvPr id="7" name="Date Placeholder 6">
            <a:extLst>
              <a:ext uri="{FF2B5EF4-FFF2-40B4-BE49-F238E27FC236}">
                <a16:creationId xmlns:a16="http://schemas.microsoft.com/office/drawing/2014/main" id="{F4BF7884-6693-564B-193A-692E614ACBA4}"/>
              </a:ext>
            </a:extLst>
          </p:cNvPr>
          <p:cNvSpPr>
            <a:spLocks noGrp="1"/>
          </p:cNvSpPr>
          <p:nvPr>
            <p:ph type="dt" sz="half" idx="18"/>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8340FC51-129D-6186-137E-F3089FFCF3EE}"/>
              </a:ext>
            </a:extLst>
          </p:cNvPr>
          <p:cNvSpPr>
            <a:spLocks noGrp="1"/>
          </p:cNvSpPr>
          <p:nvPr>
            <p:ph type="ftr" sz="quarter" idx="19"/>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C4B1B9A4-A242-0683-A240-AA537813F136}"/>
              </a:ext>
            </a:extLst>
          </p:cNvPr>
          <p:cNvSpPr>
            <a:spLocks noGrp="1"/>
          </p:cNvSpPr>
          <p:nvPr>
            <p:ph type="sldNum" sz="quarter" idx="20"/>
          </p:nvPr>
        </p:nvSpPr>
        <p:spPr/>
        <p:txBody>
          <a:bodyPr/>
          <a:lstStyle/>
          <a:p>
            <a:r>
              <a:rPr lang="en-GB"/>
              <a:t>How to use Tolcap – Part 1: </a:t>
            </a:r>
            <a:fld id="{B560C25C-23BD-4CD2-BCEE-6DC358E344A7}" type="slidenum">
              <a:rPr lang="en-GB" smtClean="0"/>
              <a:pPr/>
              <a:t>7</a:t>
            </a:fld>
            <a:endParaRPr lang="en-GB" dirty="0"/>
          </a:p>
        </p:txBody>
      </p:sp>
    </p:spTree>
    <p:extLst>
      <p:ext uri="{BB962C8B-B14F-4D97-AF65-F5344CB8AC3E}">
        <p14:creationId xmlns:p14="http://schemas.microsoft.com/office/powerpoint/2010/main" val="24401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C899D2A-ECBB-E9EE-686F-6ADA4355EC8E}"/>
              </a:ext>
            </a:extLst>
          </p:cNvPr>
          <p:cNvSpPr>
            <a:spLocks noGrp="1"/>
          </p:cNvSpPr>
          <p:nvPr>
            <p:ph idx="1"/>
          </p:nvPr>
        </p:nvSpPr>
        <p:spPr/>
        <p:txBody>
          <a:bodyPr>
            <a:normAutofit/>
          </a:bodyPr>
          <a:lstStyle/>
          <a:p>
            <a:pPr marL="0" indent="0">
              <a:lnSpc>
                <a:spcPct val="100000"/>
              </a:lnSpc>
              <a:buNone/>
            </a:pPr>
            <a:r>
              <a:rPr lang="en-GB" sz="2400" dirty="0"/>
              <a:t>Above we’ve illustrated Tolcap screens in both desktop computer and mobile phone layout. Tolcap will happily adapt to the size of device you are using - convenient for working at you desk, or for quick references on your phone during consultations with colleagues. </a:t>
            </a:r>
          </a:p>
          <a:p>
            <a:pPr marL="0" indent="0">
              <a:lnSpc>
                <a:spcPct val="100000"/>
              </a:lnSpc>
              <a:buNone/>
            </a:pPr>
            <a:endParaRPr lang="en-GB" sz="2400" dirty="0"/>
          </a:p>
          <a:p>
            <a:pPr marL="0" indent="0">
              <a:lnSpc>
                <a:spcPct val="100000"/>
              </a:lnSpc>
              <a:buNone/>
            </a:pPr>
            <a:r>
              <a:rPr lang="en-GB" sz="2400" dirty="0"/>
              <a:t>From here on we will use screenshots, or partial screenshots, from a tablet sized device.</a:t>
            </a:r>
          </a:p>
        </p:txBody>
      </p:sp>
      <p:sp>
        <p:nvSpPr>
          <p:cNvPr id="5" name="Title 4">
            <a:extLst>
              <a:ext uri="{FF2B5EF4-FFF2-40B4-BE49-F238E27FC236}">
                <a16:creationId xmlns:a16="http://schemas.microsoft.com/office/drawing/2014/main" id="{0D3B0BE2-A752-7E5E-1D54-A5192DBA184A}"/>
              </a:ext>
            </a:extLst>
          </p:cNvPr>
          <p:cNvSpPr>
            <a:spLocks noGrp="1"/>
          </p:cNvSpPr>
          <p:nvPr>
            <p:ph type="title"/>
          </p:nvPr>
        </p:nvSpPr>
        <p:spPr/>
        <p:txBody>
          <a:bodyPr/>
          <a:lstStyle/>
          <a:p>
            <a:r>
              <a:rPr lang="en-GB" dirty="0"/>
              <a:t>Process Maps</a:t>
            </a:r>
          </a:p>
        </p:txBody>
      </p:sp>
      <p:sp>
        <p:nvSpPr>
          <p:cNvPr id="7" name="Date Placeholder 6">
            <a:extLst>
              <a:ext uri="{FF2B5EF4-FFF2-40B4-BE49-F238E27FC236}">
                <a16:creationId xmlns:a16="http://schemas.microsoft.com/office/drawing/2014/main" id="{8C4E1DE0-097D-A984-A241-5EAF3373AA5C}"/>
              </a:ext>
            </a:extLst>
          </p:cNvPr>
          <p:cNvSpPr>
            <a:spLocks noGrp="1"/>
          </p:cNvSpPr>
          <p:nvPr>
            <p:ph type="dt" sz="half" idx="10"/>
          </p:nvPr>
        </p:nvSpPr>
        <p:spPr/>
        <p:txBody>
          <a:bodyPr/>
          <a:lstStyle/>
          <a:p>
            <a:r>
              <a:rPr lang="en-US"/>
              <a:t>August 2022</a:t>
            </a:r>
            <a:endParaRPr lang="en-GB" dirty="0"/>
          </a:p>
        </p:txBody>
      </p:sp>
      <p:sp>
        <p:nvSpPr>
          <p:cNvPr id="8" name="Footer Placeholder 7">
            <a:extLst>
              <a:ext uri="{FF2B5EF4-FFF2-40B4-BE49-F238E27FC236}">
                <a16:creationId xmlns:a16="http://schemas.microsoft.com/office/drawing/2014/main" id="{FCEF6D73-361F-9244-8ACF-6F937870C40F}"/>
              </a:ext>
            </a:extLst>
          </p:cNvPr>
          <p:cNvSpPr>
            <a:spLocks noGrp="1"/>
          </p:cNvSpPr>
          <p:nvPr>
            <p:ph type="ftr" sz="quarter" idx="11"/>
          </p:nvPr>
        </p:nvSpPr>
        <p:spPr/>
        <p:txBody>
          <a:bodyPr/>
          <a:lstStyle/>
          <a:p>
            <a:r>
              <a:rPr lang="en-GB"/>
              <a:t>© CapraTechnology 2022</a:t>
            </a:r>
            <a:endParaRPr lang="en-GB" dirty="0"/>
          </a:p>
        </p:txBody>
      </p:sp>
      <p:sp>
        <p:nvSpPr>
          <p:cNvPr id="9" name="Slide Number Placeholder 8">
            <a:extLst>
              <a:ext uri="{FF2B5EF4-FFF2-40B4-BE49-F238E27FC236}">
                <a16:creationId xmlns:a16="http://schemas.microsoft.com/office/drawing/2014/main" id="{48BBC7E7-DB79-2EB7-959F-10A992F2202A}"/>
              </a:ext>
            </a:extLst>
          </p:cNvPr>
          <p:cNvSpPr>
            <a:spLocks noGrp="1"/>
          </p:cNvSpPr>
          <p:nvPr>
            <p:ph type="sldNum" sz="quarter" idx="12"/>
          </p:nvPr>
        </p:nvSpPr>
        <p:spPr/>
        <p:txBody>
          <a:bodyPr/>
          <a:lstStyle/>
          <a:p>
            <a:r>
              <a:rPr lang="en-GB"/>
              <a:t>How to use Tolcap – Part 1: </a:t>
            </a:r>
            <a:fld id="{B560C25C-23BD-4CD2-BCEE-6DC358E344A7}" type="slidenum">
              <a:rPr lang="en-GB" smtClean="0"/>
              <a:pPr/>
              <a:t>8</a:t>
            </a:fld>
            <a:endParaRPr lang="en-GB" dirty="0"/>
          </a:p>
        </p:txBody>
      </p:sp>
    </p:spTree>
    <p:extLst>
      <p:ext uri="{BB962C8B-B14F-4D97-AF65-F5344CB8AC3E}">
        <p14:creationId xmlns:p14="http://schemas.microsoft.com/office/powerpoint/2010/main" val="2847495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C52B-FDF2-F378-FFA2-9B36A8305325}"/>
              </a:ext>
            </a:extLst>
          </p:cNvPr>
          <p:cNvSpPr>
            <a:spLocks noGrp="1"/>
          </p:cNvSpPr>
          <p:nvPr>
            <p:ph type="title"/>
          </p:nvPr>
        </p:nvSpPr>
        <p:spPr/>
        <p:txBody>
          <a:bodyPr/>
          <a:lstStyle/>
          <a:p>
            <a:r>
              <a:rPr lang="en-GB" dirty="0"/>
              <a:t>Process Maps</a:t>
            </a:r>
          </a:p>
        </p:txBody>
      </p:sp>
      <p:sp>
        <p:nvSpPr>
          <p:cNvPr id="3" name="Text Placeholder 2">
            <a:extLst>
              <a:ext uri="{FF2B5EF4-FFF2-40B4-BE49-F238E27FC236}">
                <a16:creationId xmlns:a16="http://schemas.microsoft.com/office/drawing/2014/main" id="{A6322C48-D6A0-207F-04F0-9DDA56B3B2FC}"/>
              </a:ext>
            </a:extLst>
          </p:cNvPr>
          <p:cNvSpPr>
            <a:spLocks noGrp="1"/>
          </p:cNvSpPr>
          <p:nvPr>
            <p:ph type="body" idx="1"/>
          </p:nvPr>
        </p:nvSpPr>
        <p:spPr>
          <a:xfrm>
            <a:off x="682328" y="1199537"/>
            <a:ext cx="4190702" cy="940548"/>
          </a:xfrm>
        </p:spPr>
        <p:txBody>
          <a:bodyPr anchor="t">
            <a:noAutofit/>
          </a:bodyPr>
          <a:lstStyle/>
          <a:p>
            <a:pPr>
              <a:lnSpc>
                <a:spcPct val="100000"/>
              </a:lnSpc>
            </a:pPr>
            <a:r>
              <a:rPr lang="en-GB" sz="1600" dirty="0"/>
              <a:t>Enter the dimension of interest ‘100’ , the required tolerance ‘0.035’ and ‘Calculate’:</a:t>
            </a:r>
            <a:br>
              <a:rPr lang="en-GB" sz="1463" dirty="0"/>
            </a:br>
            <a:endParaRPr lang="en-GB" sz="1463" dirty="0"/>
          </a:p>
        </p:txBody>
      </p:sp>
      <p:pic>
        <p:nvPicPr>
          <p:cNvPr id="37" name="Content Placeholder 36">
            <a:extLst>
              <a:ext uri="{FF2B5EF4-FFF2-40B4-BE49-F238E27FC236}">
                <a16:creationId xmlns:a16="http://schemas.microsoft.com/office/drawing/2014/main" id="{E6E4D7A8-B7A4-E42D-27CC-8791303B4008}"/>
              </a:ext>
            </a:extLst>
          </p:cNvPr>
          <p:cNvPicPr>
            <a:picLocks noGrp="1" noChangeAspect="1"/>
          </p:cNvPicPr>
          <p:nvPr>
            <p:ph sz="half" idx="2"/>
          </p:nvPr>
        </p:nvPicPr>
        <p:blipFill>
          <a:blip r:embed="rId2"/>
          <a:stretch>
            <a:fillRect/>
          </a:stretch>
        </p:blipFill>
        <p:spPr>
          <a:xfrm>
            <a:off x="871663" y="1951089"/>
            <a:ext cx="3692568" cy="4338918"/>
          </a:xfrm>
        </p:spPr>
      </p:pic>
      <p:sp>
        <p:nvSpPr>
          <p:cNvPr id="5" name="Text Placeholder 4">
            <a:extLst>
              <a:ext uri="{FF2B5EF4-FFF2-40B4-BE49-F238E27FC236}">
                <a16:creationId xmlns:a16="http://schemas.microsoft.com/office/drawing/2014/main" id="{D31F2807-4A34-134C-5465-DC0F6F467E81}"/>
              </a:ext>
            </a:extLst>
          </p:cNvPr>
          <p:cNvSpPr>
            <a:spLocks noGrp="1"/>
          </p:cNvSpPr>
          <p:nvPr>
            <p:ph type="body" sz="quarter" idx="3"/>
          </p:nvPr>
        </p:nvSpPr>
        <p:spPr>
          <a:xfrm>
            <a:off x="5014913" y="1199537"/>
            <a:ext cx="4211340" cy="940548"/>
          </a:xfrm>
        </p:spPr>
        <p:txBody>
          <a:bodyPr anchor="t">
            <a:noAutofit/>
          </a:bodyPr>
          <a:lstStyle/>
          <a:p>
            <a:pPr>
              <a:lnSpc>
                <a:spcPct val="100000"/>
              </a:lnSpc>
            </a:pPr>
            <a:r>
              <a:rPr lang="en-GB" sz="1600" dirty="0"/>
              <a:t>In the Results ‘Data’ tab you will see the predicted process capability of 2.35:</a:t>
            </a:r>
          </a:p>
          <a:p>
            <a:endParaRPr lang="en-GB" sz="1463" dirty="0"/>
          </a:p>
        </p:txBody>
      </p:sp>
      <p:pic>
        <p:nvPicPr>
          <p:cNvPr id="31" name="Screen Shot 2022-07-13 at 12.01.05.png" descr="Screen Shot 2022-07-13 at 12.01.05.png">
            <a:extLst>
              <a:ext uri="{FF2B5EF4-FFF2-40B4-BE49-F238E27FC236}">
                <a16:creationId xmlns:a16="http://schemas.microsoft.com/office/drawing/2014/main" id="{30F836E1-B115-4FEC-FC62-4D1A5053F5DE}"/>
              </a:ext>
            </a:extLst>
          </p:cNvPr>
          <p:cNvPicPr>
            <a:picLocks noGrp="1" noChangeAspect="1"/>
          </p:cNvPicPr>
          <p:nvPr>
            <p:ph sz="quarter" idx="4"/>
          </p:nvPr>
        </p:nvPicPr>
        <p:blipFill>
          <a:blip r:embed="rId3"/>
          <a:stretch>
            <a:fillRect/>
          </a:stretch>
        </p:blipFill>
        <p:spPr>
          <a:xfrm>
            <a:off x="5819941" y="2080471"/>
            <a:ext cx="2865101" cy="3752427"/>
          </a:xfrm>
          <a:prstGeom prst="rect">
            <a:avLst/>
          </a:prstGeom>
          <a:ln w="12700">
            <a:miter lim="400000"/>
          </a:ln>
        </p:spPr>
      </p:pic>
      <p:sp>
        <p:nvSpPr>
          <p:cNvPr id="12" name="Date Placeholder 11">
            <a:extLst>
              <a:ext uri="{FF2B5EF4-FFF2-40B4-BE49-F238E27FC236}">
                <a16:creationId xmlns:a16="http://schemas.microsoft.com/office/drawing/2014/main" id="{DEF406FC-37F7-7F8A-B190-A1EE13EFD1F4}"/>
              </a:ext>
            </a:extLst>
          </p:cNvPr>
          <p:cNvSpPr>
            <a:spLocks noGrp="1"/>
          </p:cNvSpPr>
          <p:nvPr>
            <p:ph type="dt" sz="half" idx="10"/>
          </p:nvPr>
        </p:nvSpPr>
        <p:spPr/>
        <p:txBody>
          <a:bodyPr/>
          <a:lstStyle/>
          <a:p>
            <a:r>
              <a:rPr lang="en-US"/>
              <a:t>August 2022</a:t>
            </a:r>
            <a:endParaRPr lang="en-GB" dirty="0"/>
          </a:p>
        </p:txBody>
      </p:sp>
      <p:sp>
        <p:nvSpPr>
          <p:cNvPr id="13" name="Footer Placeholder 12">
            <a:extLst>
              <a:ext uri="{FF2B5EF4-FFF2-40B4-BE49-F238E27FC236}">
                <a16:creationId xmlns:a16="http://schemas.microsoft.com/office/drawing/2014/main" id="{EDFCE202-4C1B-6AA0-4FAD-8E7CC01C4BFE}"/>
              </a:ext>
            </a:extLst>
          </p:cNvPr>
          <p:cNvSpPr>
            <a:spLocks noGrp="1"/>
          </p:cNvSpPr>
          <p:nvPr>
            <p:ph type="ftr" sz="quarter" idx="11"/>
          </p:nvPr>
        </p:nvSpPr>
        <p:spPr/>
        <p:txBody>
          <a:bodyPr/>
          <a:lstStyle/>
          <a:p>
            <a:r>
              <a:rPr lang="en-GB"/>
              <a:t>© CapraTechnology 2022</a:t>
            </a:r>
            <a:endParaRPr lang="en-GB" dirty="0"/>
          </a:p>
        </p:txBody>
      </p:sp>
      <p:sp>
        <p:nvSpPr>
          <p:cNvPr id="14" name="Slide Number Placeholder 13">
            <a:extLst>
              <a:ext uri="{FF2B5EF4-FFF2-40B4-BE49-F238E27FC236}">
                <a16:creationId xmlns:a16="http://schemas.microsoft.com/office/drawing/2014/main" id="{3EC67395-8A71-6126-F08F-A0E2592499E9}"/>
              </a:ext>
            </a:extLst>
          </p:cNvPr>
          <p:cNvSpPr>
            <a:spLocks noGrp="1"/>
          </p:cNvSpPr>
          <p:nvPr>
            <p:ph type="sldNum" sz="quarter" idx="12"/>
          </p:nvPr>
        </p:nvSpPr>
        <p:spPr/>
        <p:txBody>
          <a:bodyPr/>
          <a:lstStyle/>
          <a:p>
            <a:r>
              <a:rPr lang="en-GB"/>
              <a:t>How to use Tolcap – Part 1: </a:t>
            </a:r>
            <a:fld id="{B560C25C-23BD-4CD2-BCEE-6DC358E344A7}" type="slidenum">
              <a:rPr lang="en-GB" smtClean="0"/>
              <a:pPr/>
              <a:t>9</a:t>
            </a:fld>
            <a:endParaRPr lang="en-GB" dirty="0"/>
          </a:p>
        </p:txBody>
      </p:sp>
      <p:sp>
        <p:nvSpPr>
          <p:cNvPr id="27" name="TextBox 26">
            <a:extLst>
              <a:ext uri="{FF2B5EF4-FFF2-40B4-BE49-F238E27FC236}">
                <a16:creationId xmlns:a16="http://schemas.microsoft.com/office/drawing/2014/main" id="{53CFF25B-CB07-1561-B287-DA303DFA6B6B}"/>
              </a:ext>
            </a:extLst>
          </p:cNvPr>
          <p:cNvSpPr txBox="1"/>
          <p:nvPr/>
        </p:nvSpPr>
        <p:spPr>
          <a:xfrm>
            <a:off x="4953000" y="6015702"/>
            <a:ext cx="4076449" cy="342401"/>
          </a:xfrm>
          <a:prstGeom prst="rect">
            <a:avLst/>
          </a:prstGeom>
          <a:noFill/>
        </p:spPr>
        <p:txBody>
          <a:bodyPr wrap="square" rtlCol="0">
            <a:spAutoFit/>
          </a:bodyPr>
          <a:lstStyle/>
          <a:p>
            <a:r>
              <a:rPr lang="en-GB" sz="1600" dirty="0">
                <a:solidFill>
                  <a:schemeClr val="accent1"/>
                </a:solidFill>
              </a:rPr>
              <a:t>Next select the ‘Map’ tab …</a:t>
            </a:r>
          </a:p>
        </p:txBody>
      </p:sp>
      <p:sp>
        <p:nvSpPr>
          <p:cNvPr id="6" name="Line">
            <a:extLst>
              <a:ext uri="{FF2B5EF4-FFF2-40B4-BE49-F238E27FC236}">
                <a16:creationId xmlns:a16="http://schemas.microsoft.com/office/drawing/2014/main" id="{C03FB1BC-AA66-7DC9-3CA0-A28CDBAA1491}"/>
              </a:ext>
            </a:extLst>
          </p:cNvPr>
          <p:cNvSpPr/>
          <p:nvPr/>
        </p:nvSpPr>
        <p:spPr>
          <a:xfrm flipH="1" flipV="1">
            <a:off x="6420551" y="3929025"/>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9" name="Line">
            <a:extLst>
              <a:ext uri="{FF2B5EF4-FFF2-40B4-BE49-F238E27FC236}">
                <a16:creationId xmlns:a16="http://schemas.microsoft.com/office/drawing/2014/main" id="{BA4F4610-87FD-5558-EC75-07F15D555A29}"/>
              </a:ext>
            </a:extLst>
          </p:cNvPr>
          <p:cNvSpPr/>
          <p:nvPr/>
        </p:nvSpPr>
        <p:spPr>
          <a:xfrm flipH="1" flipV="1">
            <a:off x="2497282" y="4059862"/>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10" name="Line">
            <a:extLst>
              <a:ext uri="{FF2B5EF4-FFF2-40B4-BE49-F238E27FC236}">
                <a16:creationId xmlns:a16="http://schemas.microsoft.com/office/drawing/2014/main" id="{A138B3FD-2B7D-94B7-B6E3-123A8484CE61}"/>
              </a:ext>
            </a:extLst>
          </p:cNvPr>
          <p:cNvSpPr/>
          <p:nvPr/>
        </p:nvSpPr>
        <p:spPr>
          <a:xfrm flipH="1" flipV="1">
            <a:off x="1583608" y="4059862"/>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
        <p:nvSpPr>
          <p:cNvPr id="11" name="Line">
            <a:extLst>
              <a:ext uri="{FF2B5EF4-FFF2-40B4-BE49-F238E27FC236}">
                <a16:creationId xmlns:a16="http://schemas.microsoft.com/office/drawing/2014/main" id="{2F046590-82D8-1106-9A0A-CF5FB09B003B}"/>
              </a:ext>
            </a:extLst>
          </p:cNvPr>
          <p:cNvSpPr/>
          <p:nvPr/>
        </p:nvSpPr>
        <p:spPr>
          <a:xfrm flipH="1" flipV="1">
            <a:off x="6624638" y="2772687"/>
            <a:ext cx="408174" cy="383046"/>
          </a:xfrm>
          <a:prstGeom prst="line">
            <a:avLst/>
          </a:prstGeom>
          <a:ln w="63500">
            <a:solidFill>
              <a:srgbClr val="0639E9">
                <a:alpha val="60142"/>
              </a:srgbClr>
            </a:solidFill>
            <a:miter lim="400000"/>
            <a:tailEnd type="triangle"/>
          </a:ln>
        </p:spPr>
        <p:txBody>
          <a:bodyPr lIns="37147" rIns="37147"/>
          <a:lstStyle/>
          <a:p>
            <a:pPr>
              <a:defRPr>
                <a:solidFill>
                  <a:srgbClr val="FFFFFF"/>
                </a:solidFill>
              </a:defRPr>
            </a:pPr>
            <a:endParaRPr sz="1463"/>
          </a:p>
        </p:txBody>
      </p:sp>
    </p:spTree>
    <p:extLst>
      <p:ext uri="{BB962C8B-B14F-4D97-AF65-F5344CB8AC3E}">
        <p14:creationId xmlns:p14="http://schemas.microsoft.com/office/powerpoint/2010/main" val="1198438022"/>
      </p:ext>
    </p:extLst>
  </p:cSld>
  <p:clrMapOvr>
    <a:masterClrMapping/>
  </p:clrMapOvr>
</p:sld>
</file>

<file path=ppt/theme/theme1.xml><?xml version="1.0" encoding="utf-8"?>
<a:theme xmlns:a="http://schemas.openxmlformats.org/drawingml/2006/main" name="Office Theme">
  <a:themeElements>
    <a:clrScheme name="New Tolcap">
      <a:dk1>
        <a:sysClr val="windowText" lastClr="000000"/>
      </a:dk1>
      <a:lt1>
        <a:sysClr val="window" lastClr="FFFFFF"/>
      </a:lt1>
      <a:dk2>
        <a:srgbClr val="44546A"/>
      </a:dk2>
      <a:lt2>
        <a:srgbClr val="E7E6E6"/>
      </a:lt2>
      <a:accent1>
        <a:srgbClr val="2154AC"/>
      </a:accent1>
      <a:accent2>
        <a:srgbClr val="EC6A18"/>
      </a:accent2>
      <a:accent3>
        <a:srgbClr val="009A93"/>
      </a:accent3>
      <a:accent4>
        <a:srgbClr val="E8A713"/>
      </a:accent4>
      <a:accent5>
        <a:srgbClr val="6592E1"/>
      </a:accent5>
      <a:accent6>
        <a:srgbClr val="29FFF5"/>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TolcapTheme.potx" id="{ADFDC976-BCE2-4AE0-9AC1-D0671A8814F9}" vid="{8A7E8EF4-758C-49AE-BD88-605468D84BE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powerpointTolcapTheme</Template>
  <TotalTime>888</TotalTime>
  <Words>1567</Words>
  <Application>Microsoft Office PowerPoint</Application>
  <PresentationFormat>A4 Paper (210x297 mm)</PresentationFormat>
  <Paragraphs>179</Paragraphs>
  <Slides>22</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How to use Tolcap</vt:lpstr>
      <vt:lpstr>When to use Tolcap </vt:lpstr>
      <vt:lpstr>How does Tolcap work? </vt:lpstr>
      <vt:lpstr>Process Maps </vt:lpstr>
      <vt:lpstr>Process Maps </vt:lpstr>
      <vt:lpstr>Process Maps</vt:lpstr>
      <vt:lpstr>Process Maps</vt:lpstr>
      <vt:lpstr>Process Maps</vt:lpstr>
      <vt:lpstr>Process Maps</vt:lpstr>
      <vt:lpstr>Process Maps </vt:lpstr>
      <vt:lpstr>Material Effect </vt:lpstr>
      <vt:lpstr>Material Effect</vt:lpstr>
      <vt:lpstr>Geometry Effect</vt:lpstr>
      <vt:lpstr>Geometry Effect</vt:lpstr>
      <vt:lpstr>Geometry Effect</vt:lpstr>
      <vt:lpstr>Additional Variation</vt:lpstr>
      <vt:lpstr>Additional Variation</vt:lpstr>
      <vt:lpstr>Additional Variation</vt:lpstr>
      <vt:lpstr>Save </vt:lpstr>
      <vt:lpstr>Print or Export </vt:lpstr>
      <vt:lpstr>Summary and 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Tolcap</dc:title>
  <dc:creator>Kerry Adair</dc:creator>
  <cp:lastModifiedBy>Kerry Adair</cp:lastModifiedBy>
  <cp:revision>2</cp:revision>
  <dcterms:created xsi:type="dcterms:W3CDTF">2022-08-11T14:35:16Z</dcterms:created>
  <dcterms:modified xsi:type="dcterms:W3CDTF">2022-09-08T08:50:05Z</dcterms:modified>
</cp:coreProperties>
</file>