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79" r:id="rId1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956C06-5045-4FA8-87F4-E41E2475135E}" v="2" dt="2022-09-08T08:58:06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5794" autoAdjust="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4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ry Adair" userId="bd88304f-e014-4026-992c-301a0817f52a" providerId="ADAL" clId="{83956C06-5045-4FA8-87F4-E41E2475135E}"/>
    <pc:docChg chg="undo custSel modSld modMainMaster">
      <pc:chgData name="Kerry Adair" userId="bd88304f-e014-4026-992c-301a0817f52a" providerId="ADAL" clId="{83956C06-5045-4FA8-87F4-E41E2475135E}" dt="2022-09-09T11:48:55.107" v="136"/>
      <pc:docMkLst>
        <pc:docMk/>
      </pc:docMkLst>
      <pc:sldChg chg="modSp mod chgLayout">
        <pc:chgData name="Kerry Adair" userId="bd88304f-e014-4026-992c-301a0817f52a" providerId="ADAL" clId="{83956C06-5045-4FA8-87F4-E41E2475135E}" dt="2022-09-08T09:03:51.370" v="38" actId="700"/>
        <pc:sldMkLst>
          <pc:docMk/>
          <pc:sldMk cId="240208562" sldId="258"/>
        </pc:sldMkLst>
        <pc:spChg chg="mod ord">
          <ac:chgData name="Kerry Adair" userId="bd88304f-e014-4026-992c-301a0817f52a" providerId="ADAL" clId="{83956C06-5045-4FA8-87F4-E41E2475135E}" dt="2022-09-08T09:03:51.370" v="38" actId="700"/>
          <ac:spMkLst>
            <pc:docMk/>
            <pc:sldMk cId="240208562" sldId="258"/>
            <ac:spMk id="2" creationId="{E1299002-A47D-4249-7093-942125D949D0}"/>
          </ac:spMkLst>
        </pc:spChg>
        <pc:spChg chg="mod ord">
          <ac:chgData name="Kerry Adair" userId="bd88304f-e014-4026-992c-301a0817f52a" providerId="ADAL" clId="{83956C06-5045-4FA8-87F4-E41E2475135E}" dt="2022-09-08T09:03:51.370" v="38" actId="700"/>
          <ac:spMkLst>
            <pc:docMk/>
            <pc:sldMk cId="240208562" sldId="258"/>
            <ac:spMk id="3" creationId="{559DD2B1-C004-0CF5-4F6C-4321EED16A0C}"/>
          </ac:spMkLst>
        </pc:spChg>
        <pc:spChg chg="mod ord">
          <ac:chgData name="Kerry Adair" userId="bd88304f-e014-4026-992c-301a0817f52a" providerId="ADAL" clId="{83956C06-5045-4FA8-87F4-E41E2475135E}" dt="2022-09-08T09:03:51.370" v="38" actId="700"/>
          <ac:spMkLst>
            <pc:docMk/>
            <pc:sldMk cId="240208562" sldId="258"/>
            <ac:spMk id="12" creationId="{A71EBEFA-7D38-2797-D1B7-B2CA664089F9}"/>
          </ac:spMkLst>
        </pc:spChg>
        <pc:spChg chg="mod ord">
          <ac:chgData name="Kerry Adair" userId="bd88304f-e014-4026-992c-301a0817f52a" providerId="ADAL" clId="{83956C06-5045-4FA8-87F4-E41E2475135E}" dt="2022-09-08T09:03:51.370" v="38" actId="700"/>
          <ac:spMkLst>
            <pc:docMk/>
            <pc:sldMk cId="240208562" sldId="258"/>
            <ac:spMk id="13" creationId="{E5A57A2A-77E6-7BDE-B350-4CBACE8CF7C9}"/>
          </ac:spMkLst>
        </pc:spChg>
        <pc:spChg chg="mod ord">
          <ac:chgData name="Kerry Adair" userId="bd88304f-e014-4026-992c-301a0817f52a" providerId="ADAL" clId="{83956C06-5045-4FA8-87F4-E41E2475135E}" dt="2022-09-08T09:03:51.370" v="38" actId="700"/>
          <ac:spMkLst>
            <pc:docMk/>
            <pc:sldMk cId="240208562" sldId="258"/>
            <ac:spMk id="14" creationId="{F9F12561-704D-0C53-1862-0CCB48072A2D}"/>
          </ac:spMkLst>
        </pc:spChg>
      </pc:sldChg>
      <pc:sldChg chg="modSp mod chgLayout">
        <pc:chgData name="Kerry Adair" userId="bd88304f-e014-4026-992c-301a0817f52a" providerId="ADAL" clId="{83956C06-5045-4FA8-87F4-E41E2475135E}" dt="2022-09-08T09:16:47.790" v="129" actId="700"/>
        <pc:sldMkLst>
          <pc:docMk/>
          <pc:sldMk cId="388809763" sldId="279"/>
        </pc:sldMkLst>
        <pc:spChg chg="mod ord">
          <ac:chgData name="Kerry Adair" userId="bd88304f-e014-4026-992c-301a0817f52a" providerId="ADAL" clId="{83956C06-5045-4FA8-87F4-E41E2475135E}" dt="2022-09-08T09:16:47.790" v="129" actId="700"/>
          <ac:spMkLst>
            <pc:docMk/>
            <pc:sldMk cId="388809763" sldId="279"/>
            <ac:spMk id="2" creationId="{3761DABC-D353-CC94-4F4B-AFAEEFF4E46F}"/>
          </ac:spMkLst>
        </pc:spChg>
        <pc:spChg chg="mod ord">
          <ac:chgData name="Kerry Adair" userId="bd88304f-e014-4026-992c-301a0817f52a" providerId="ADAL" clId="{83956C06-5045-4FA8-87F4-E41E2475135E}" dt="2022-09-08T09:16:47.790" v="129" actId="700"/>
          <ac:spMkLst>
            <pc:docMk/>
            <pc:sldMk cId="388809763" sldId="279"/>
            <ac:spMk id="10" creationId="{119F18C2-97DF-A7A7-19F4-890DA075B2CF}"/>
          </ac:spMkLst>
        </pc:spChg>
        <pc:spChg chg="mod ord">
          <ac:chgData name="Kerry Adair" userId="bd88304f-e014-4026-992c-301a0817f52a" providerId="ADAL" clId="{83956C06-5045-4FA8-87F4-E41E2475135E}" dt="2022-09-08T09:16:47.790" v="129" actId="700"/>
          <ac:spMkLst>
            <pc:docMk/>
            <pc:sldMk cId="388809763" sldId="279"/>
            <ac:spMk id="11" creationId="{158FE97C-C237-7B25-0349-5D07D7347422}"/>
          </ac:spMkLst>
        </pc:spChg>
        <pc:spChg chg="mod ord">
          <ac:chgData name="Kerry Adair" userId="bd88304f-e014-4026-992c-301a0817f52a" providerId="ADAL" clId="{83956C06-5045-4FA8-87F4-E41E2475135E}" dt="2022-09-08T09:16:47.790" v="129" actId="700"/>
          <ac:spMkLst>
            <pc:docMk/>
            <pc:sldMk cId="388809763" sldId="279"/>
            <ac:spMk id="12" creationId="{2EC68669-3448-14AC-EB03-F51642319276}"/>
          </ac:spMkLst>
        </pc:spChg>
      </pc:sldChg>
      <pc:sldChg chg="modSp mod">
        <pc:chgData name="Kerry Adair" userId="bd88304f-e014-4026-992c-301a0817f52a" providerId="ADAL" clId="{83956C06-5045-4FA8-87F4-E41E2475135E}" dt="2022-09-08T09:10:55.717" v="87" actId="20577"/>
        <pc:sldMkLst>
          <pc:docMk/>
          <pc:sldMk cId="1289792943" sldId="280"/>
        </pc:sldMkLst>
        <pc:spChg chg="mod">
          <ac:chgData name="Kerry Adair" userId="bd88304f-e014-4026-992c-301a0817f52a" providerId="ADAL" clId="{83956C06-5045-4FA8-87F4-E41E2475135E}" dt="2022-09-08T09:10:55.717" v="87" actId="20577"/>
          <ac:spMkLst>
            <pc:docMk/>
            <pc:sldMk cId="1289792943" sldId="280"/>
            <ac:spMk id="2" creationId="{37841D9B-4E83-A4A5-F326-3A11F4245F1F}"/>
          </ac:spMkLst>
        </pc:spChg>
      </pc:sldChg>
      <pc:sldChg chg="addSp delSp modSp mod chgLayout">
        <pc:chgData name="Kerry Adair" userId="bd88304f-e014-4026-992c-301a0817f52a" providerId="ADAL" clId="{83956C06-5045-4FA8-87F4-E41E2475135E}" dt="2022-09-08T09:11:09.200" v="89" actId="27636"/>
        <pc:sldMkLst>
          <pc:docMk/>
          <pc:sldMk cId="3538190376" sldId="281"/>
        </pc:sldMkLst>
        <pc:spChg chg="mod ord">
          <ac:chgData name="Kerry Adair" userId="bd88304f-e014-4026-992c-301a0817f52a" providerId="ADAL" clId="{83956C06-5045-4FA8-87F4-E41E2475135E}" dt="2022-09-08T09:04:07.032" v="39" actId="700"/>
          <ac:spMkLst>
            <pc:docMk/>
            <pc:sldMk cId="3538190376" sldId="281"/>
            <ac:spMk id="2" creationId="{19EBBC46-D661-54C3-AB91-AD79AA391D81}"/>
          </ac:spMkLst>
        </pc:spChg>
        <pc:spChg chg="mod ord">
          <ac:chgData name="Kerry Adair" userId="bd88304f-e014-4026-992c-301a0817f52a" providerId="ADAL" clId="{83956C06-5045-4FA8-87F4-E41E2475135E}" dt="2022-09-08T09:11:09.200" v="89" actId="27636"/>
          <ac:spMkLst>
            <pc:docMk/>
            <pc:sldMk cId="3538190376" sldId="281"/>
            <ac:spMk id="3" creationId="{D15B4DA9-0616-F766-420E-B6A19C89E00C}"/>
          </ac:spMkLst>
        </pc:spChg>
        <pc:spChg chg="mod ord">
          <ac:chgData name="Kerry Adair" userId="bd88304f-e014-4026-992c-301a0817f52a" providerId="ADAL" clId="{83956C06-5045-4FA8-87F4-E41E2475135E}" dt="2022-09-08T09:04:07.032" v="39" actId="700"/>
          <ac:spMkLst>
            <pc:docMk/>
            <pc:sldMk cId="3538190376" sldId="281"/>
            <ac:spMk id="5" creationId="{1E9C2DF6-76AE-F168-11C6-714F3C5FFA21}"/>
          </ac:spMkLst>
        </pc:spChg>
        <pc:spChg chg="mod ord">
          <ac:chgData name="Kerry Adair" userId="bd88304f-e014-4026-992c-301a0817f52a" providerId="ADAL" clId="{83956C06-5045-4FA8-87F4-E41E2475135E}" dt="2022-09-08T09:04:07.032" v="39" actId="700"/>
          <ac:spMkLst>
            <pc:docMk/>
            <pc:sldMk cId="3538190376" sldId="281"/>
            <ac:spMk id="6" creationId="{809DB0BE-EA70-E94F-EE84-7A9B346ADD27}"/>
          </ac:spMkLst>
        </pc:spChg>
        <pc:spChg chg="mod ord">
          <ac:chgData name="Kerry Adair" userId="bd88304f-e014-4026-992c-301a0817f52a" providerId="ADAL" clId="{83956C06-5045-4FA8-87F4-E41E2475135E}" dt="2022-09-08T09:04:07.032" v="39" actId="700"/>
          <ac:spMkLst>
            <pc:docMk/>
            <pc:sldMk cId="3538190376" sldId="281"/>
            <ac:spMk id="7" creationId="{60BC3DB4-DC4F-4C67-B1C6-595F2E012EC9}"/>
          </ac:spMkLst>
        </pc:spChg>
        <pc:spChg chg="add del mod">
          <ac:chgData name="Kerry Adair" userId="bd88304f-e014-4026-992c-301a0817f52a" providerId="ADAL" clId="{83956C06-5045-4FA8-87F4-E41E2475135E}" dt="2022-09-08T09:04:52.700" v="42" actId="22"/>
          <ac:spMkLst>
            <pc:docMk/>
            <pc:sldMk cId="3538190376" sldId="281"/>
            <ac:spMk id="9" creationId="{238FE7CE-155E-D13C-D20F-9EBDD0017251}"/>
          </ac:spMkLst>
        </pc:spChg>
        <pc:graphicFrameChg chg="del mod ord">
          <ac:chgData name="Kerry Adair" userId="bd88304f-e014-4026-992c-301a0817f52a" providerId="ADAL" clId="{83956C06-5045-4FA8-87F4-E41E2475135E}" dt="2022-09-08T09:04:34.115" v="41" actId="478"/>
          <ac:graphicFrameMkLst>
            <pc:docMk/>
            <pc:sldMk cId="3538190376" sldId="281"/>
            <ac:graphicFrameMk id="8" creationId="{7378C0AB-6834-6A7C-C468-0E790A7C17B7}"/>
          </ac:graphicFrameMkLst>
        </pc:graphicFrameChg>
        <pc:picChg chg="add mod ord">
          <ac:chgData name="Kerry Adair" userId="bd88304f-e014-4026-992c-301a0817f52a" providerId="ADAL" clId="{83956C06-5045-4FA8-87F4-E41E2475135E}" dt="2022-09-08T09:05:08.896" v="44" actId="1076"/>
          <ac:picMkLst>
            <pc:docMk/>
            <pc:sldMk cId="3538190376" sldId="281"/>
            <ac:picMk id="11" creationId="{E4C74239-EF40-10E7-C3BC-3B333ECDADE7}"/>
          </ac:picMkLst>
        </pc:picChg>
      </pc:sldChg>
      <pc:sldChg chg="addSp delSp modSp mod chgLayout">
        <pc:chgData name="Kerry Adair" userId="bd88304f-e014-4026-992c-301a0817f52a" providerId="ADAL" clId="{83956C06-5045-4FA8-87F4-E41E2475135E}" dt="2022-09-09T11:48:53.818" v="135"/>
        <pc:sldMkLst>
          <pc:docMk/>
          <pc:sldMk cId="2107788882" sldId="282"/>
        </pc:sldMkLst>
        <pc:spChg chg="mod ord">
          <ac:chgData name="Kerry Adair" userId="bd88304f-e014-4026-992c-301a0817f52a" providerId="ADAL" clId="{83956C06-5045-4FA8-87F4-E41E2475135E}" dt="2022-09-08T09:07:01.356" v="51" actId="700"/>
          <ac:spMkLst>
            <pc:docMk/>
            <pc:sldMk cId="2107788882" sldId="282"/>
            <ac:spMk id="2" creationId="{F028C42D-F1B8-A8EE-7660-6C9D6E92631A}"/>
          </ac:spMkLst>
        </pc:spChg>
        <pc:spChg chg="mod ord">
          <ac:chgData name="Kerry Adair" userId="bd88304f-e014-4026-992c-301a0817f52a" providerId="ADAL" clId="{83956C06-5045-4FA8-87F4-E41E2475135E}" dt="2022-09-08T09:08:19.970" v="62" actId="14100"/>
          <ac:spMkLst>
            <pc:docMk/>
            <pc:sldMk cId="2107788882" sldId="282"/>
            <ac:spMk id="3" creationId="{40A58B20-B23B-CF2C-FFAB-767380DE9A07}"/>
          </ac:spMkLst>
        </pc:spChg>
        <pc:spChg chg="mod ord">
          <ac:chgData name="Kerry Adair" userId="bd88304f-e014-4026-992c-301a0817f52a" providerId="ADAL" clId="{83956C06-5045-4FA8-87F4-E41E2475135E}" dt="2022-09-08T09:08:11.701" v="60" actId="14100"/>
          <ac:spMkLst>
            <pc:docMk/>
            <pc:sldMk cId="2107788882" sldId="282"/>
            <ac:spMk id="4" creationId="{F3766A08-AA10-014F-A40B-5B6B496EB7A5}"/>
          </ac:spMkLst>
        </pc:spChg>
        <pc:spChg chg="add del mod ord">
          <ac:chgData name="Kerry Adair" userId="bd88304f-e014-4026-992c-301a0817f52a" providerId="ADAL" clId="{83956C06-5045-4FA8-87F4-E41E2475135E}" dt="2022-09-08T09:05:45.691" v="46" actId="700"/>
          <ac:spMkLst>
            <pc:docMk/>
            <pc:sldMk cId="2107788882" sldId="282"/>
            <ac:spMk id="5" creationId="{AE3122B4-0BB0-F7C9-50CB-81039BE2EFF2}"/>
          </ac:spMkLst>
        </pc:spChg>
        <pc:spChg chg="mod ord">
          <ac:chgData name="Kerry Adair" userId="bd88304f-e014-4026-992c-301a0817f52a" providerId="ADAL" clId="{83956C06-5045-4FA8-87F4-E41E2475135E}" dt="2022-09-08T09:08:11.701" v="60" actId="14100"/>
          <ac:spMkLst>
            <pc:docMk/>
            <pc:sldMk cId="2107788882" sldId="282"/>
            <ac:spMk id="6" creationId="{D5D20314-45D4-69A2-E81D-5C82C9AED86B}"/>
          </ac:spMkLst>
        </pc:spChg>
        <pc:spChg chg="mod ord">
          <ac:chgData name="Kerry Adair" userId="bd88304f-e014-4026-992c-301a0817f52a" providerId="ADAL" clId="{83956C06-5045-4FA8-87F4-E41E2475135E}" dt="2022-09-09T11:48:53.818" v="135"/>
          <ac:spMkLst>
            <pc:docMk/>
            <pc:sldMk cId="2107788882" sldId="282"/>
            <ac:spMk id="7" creationId="{A8414EA1-3BF6-5AC6-9207-1287BC55A580}"/>
          </ac:spMkLst>
        </pc:spChg>
        <pc:spChg chg="mod ord">
          <ac:chgData name="Kerry Adair" userId="bd88304f-e014-4026-992c-301a0817f52a" providerId="ADAL" clId="{83956C06-5045-4FA8-87F4-E41E2475135E}" dt="2022-09-09T11:48:53.818" v="135"/>
          <ac:spMkLst>
            <pc:docMk/>
            <pc:sldMk cId="2107788882" sldId="282"/>
            <ac:spMk id="8" creationId="{3FB052E1-AAE6-72F4-7BDC-E39A526964E0}"/>
          </ac:spMkLst>
        </pc:spChg>
        <pc:spChg chg="mod ord">
          <ac:chgData name="Kerry Adair" userId="bd88304f-e014-4026-992c-301a0817f52a" providerId="ADAL" clId="{83956C06-5045-4FA8-87F4-E41E2475135E}" dt="2022-09-08T09:07:01.356" v="51" actId="700"/>
          <ac:spMkLst>
            <pc:docMk/>
            <pc:sldMk cId="2107788882" sldId="282"/>
            <ac:spMk id="9" creationId="{9D2767ED-D668-EA90-E897-50F04EB9A9E2}"/>
          </ac:spMkLst>
        </pc:spChg>
        <pc:spChg chg="mod">
          <ac:chgData name="Kerry Adair" userId="bd88304f-e014-4026-992c-301a0817f52a" providerId="ADAL" clId="{83956C06-5045-4FA8-87F4-E41E2475135E}" dt="2022-09-09T11:48:53.818" v="135"/>
          <ac:spMkLst>
            <pc:docMk/>
            <pc:sldMk cId="2107788882" sldId="282"/>
            <ac:spMk id="10" creationId="{6375D20C-9EA8-9DF5-F8C0-4B70CAEFD238}"/>
          </ac:spMkLst>
        </pc:spChg>
        <pc:picChg chg="mod">
          <ac:chgData name="Kerry Adair" userId="bd88304f-e014-4026-992c-301a0817f52a" providerId="ADAL" clId="{83956C06-5045-4FA8-87F4-E41E2475135E}" dt="2022-09-08T09:08:34.972" v="63" actId="1076"/>
          <ac:picMkLst>
            <pc:docMk/>
            <pc:sldMk cId="2107788882" sldId="282"/>
            <ac:picMk id="22" creationId="{298B9F2B-E3DE-AC4E-0C4B-E1D678455298}"/>
          </ac:picMkLst>
        </pc:picChg>
        <pc:picChg chg="mod">
          <ac:chgData name="Kerry Adair" userId="bd88304f-e014-4026-992c-301a0817f52a" providerId="ADAL" clId="{83956C06-5045-4FA8-87F4-E41E2475135E}" dt="2022-09-08T09:08:34.972" v="63" actId="1076"/>
          <ac:picMkLst>
            <pc:docMk/>
            <pc:sldMk cId="2107788882" sldId="282"/>
            <ac:picMk id="26" creationId="{9B8F0E78-0AEA-FDC8-B982-C2B9544E9CEA}"/>
          </ac:picMkLst>
        </pc:picChg>
      </pc:sldChg>
      <pc:sldChg chg="addSp delSp modSp mod modClrScheme chgLayout">
        <pc:chgData name="Kerry Adair" userId="bd88304f-e014-4026-992c-301a0817f52a" providerId="ADAL" clId="{83956C06-5045-4FA8-87F4-E41E2475135E}" dt="2022-09-08T09:17:14.225" v="134" actId="14100"/>
        <pc:sldMkLst>
          <pc:docMk/>
          <pc:sldMk cId="2492404213" sldId="283"/>
        </pc:sldMkLst>
        <pc:spChg chg="mod ord">
          <ac:chgData name="Kerry Adair" userId="bd88304f-e014-4026-992c-301a0817f52a" providerId="ADAL" clId="{83956C06-5045-4FA8-87F4-E41E2475135E}" dt="2022-09-08T09:12:35.032" v="94" actId="700"/>
          <ac:spMkLst>
            <pc:docMk/>
            <pc:sldMk cId="2492404213" sldId="283"/>
            <ac:spMk id="2" creationId="{97F652F8-DABF-2692-ECEC-90EB5E9EFD95}"/>
          </ac:spMkLst>
        </pc:spChg>
        <pc:spChg chg="del mod ord">
          <ac:chgData name="Kerry Adair" userId="bd88304f-e014-4026-992c-301a0817f52a" providerId="ADAL" clId="{83956C06-5045-4FA8-87F4-E41E2475135E}" dt="2022-09-08T09:11:43.230" v="90" actId="22"/>
          <ac:spMkLst>
            <pc:docMk/>
            <pc:sldMk cId="2492404213" sldId="283"/>
            <ac:spMk id="3" creationId="{E0434FEF-6191-988E-1050-1CE805808EFE}"/>
          </ac:spMkLst>
        </pc:spChg>
        <pc:spChg chg="mod ord">
          <ac:chgData name="Kerry Adair" userId="bd88304f-e014-4026-992c-301a0817f52a" providerId="ADAL" clId="{83956C06-5045-4FA8-87F4-E41E2475135E}" dt="2022-09-08T09:12:35.032" v="94" actId="700"/>
          <ac:spMkLst>
            <pc:docMk/>
            <pc:sldMk cId="2492404213" sldId="283"/>
            <ac:spMk id="5" creationId="{A926E608-4676-90E3-C6A1-EBED6461544A}"/>
          </ac:spMkLst>
        </pc:spChg>
        <pc:spChg chg="mod ord">
          <ac:chgData name="Kerry Adair" userId="bd88304f-e014-4026-992c-301a0817f52a" providerId="ADAL" clId="{83956C06-5045-4FA8-87F4-E41E2475135E}" dt="2022-09-08T09:12:35.032" v="94" actId="700"/>
          <ac:spMkLst>
            <pc:docMk/>
            <pc:sldMk cId="2492404213" sldId="283"/>
            <ac:spMk id="6" creationId="{626613EF-A6AB-9A5E-05E6-4A73C62A9B64}"/>
          </ac:spMkLst>
        </pc:spChg>
        <pc:spChg chg="mod ord">
          <ac:chgData name="Kerry Adair" userId="bd88304f-e014-4026-992c-301a0817f52a" providerId="ADAL" clId="{83956C06-5045-4FA8-87F4-E41E2475135E}" dt="2022-09-08T09:12:35.032" v="94" actId="700"/>
          <ac:spMkLst>
            <pc:docMk/>
            <pc:sldMk cId="2492404213" sldId="283"/>
            <ac:spMk id="7" creationId="{2867C6B6-C37F-B7A7-A5D1-0BAC881C51CF}"/>
          </ac:spMkLst>
        </pc:spChg>
        <pc:spChg chg="add mod ord">
          <ac:chgData name="Kerry Adair" userId="bd88304f-e014-4026-992c-301a0817f52a" providerId="ADAL" clId="{83956C06-5045-4FA8-87F4-E41E2475135E}" dt="2022-09-08T09:17:06.588" v="133" actId="27636"/>
          <ac:spMkLst>
            <pc:docMk/>
            <pc:sldMk cId="2492404213" sldId="283"/>
            <ac:spMk id="8" creationId="{9B4C2C8B-B2CB-EC86-B8A8-EE28C69DBBD9}"/>
          </ac:spMkLst>
        </pc:spChg>
        <pc:picChg chg="add mod ord">
          <ac:chgData name="Kerry Adair" userId="bd88304f-e014-4026-992c-301a0817f52a" providerId="ADAL" clId="{83956C06-5045-4FA8-87F4-E41E2475135E}" dt="2022-09-08T09:17:14.225" v="134" actId="14100"/>
          <ac:picMkLst>
            <pc:docMk/>
            <pc:sldMk cId="2492404213" sldId="283"/>
            <ac:picMk id="10" creationId="{F6891C8D-BB0D-F20A-B0E0-C3EEA5F4069B}"/>
          </ac:picMkLst>
        </pc:picChg>
        <pc:picChg chg="del mod ord">
          <ac:chgData name="Kerry Adair" userId="bd88304f-e014-4026-992c-301a0817f52a" providerId="ADAL" clId="{83956C06-5045-4FA8-87F4-E41E2475135E}" dt="2022-09-08T09:09:21.508" v="67" actId="21"/>
          <ac:picMkLst>
            <pc:docMk/>
            <pc:sldMk cId="2492404213" sldId="283"/>
            <ac:picMk id="13" creationId="{1D608F79-24EB-F331-E952-0499F8190F0C}"/>
          </ac:picMkLst>
        </pc:picChg>
      </pc:sldChg>
      <pc:sldChg chg="modSp mod">
        <pc:chgData name="Kerry Adair" userId="bd88304f-e014-4026-992c-301a0817f52a" providerId="ADAL" clId="{83956C06-5045-4FA8-87F4-E41E2475135E}" dt="2022-09-08T08:57:15.137" v="2" actId="27636"/>
        <pc:sldMkLst>
          <pc:docMk/>
          <pc:sldMk cId="2990438359" sldId="284"/>
        </pc:sldMkLst>
        <pc:spChg chg="mod">
          <ac:chgData name="Kerry Adair" userId="bd88304f-e014-4026-992c-301a0817f52a" providerId="ADAL" clId="{83956C06-5045-4FA8-87F4-E41E2475135E}" dt="2022-09-08T08:57:15.137" v="2" actId="27636"/>
          <ac:spMkLst>
            <pc:docMk/>
            <pc:sldMk cId="2990438359" sldId="284"/>
            <ac:spMk id="2" creationId="{F177DA5E-96EF-31DC-F09A-0E6547A52391}"/>
          </ac:spMkLst>
        </pc:spChg>
      </pc:sldChg>
      <pc:sldChg chg="modSp mod chgLayout">
        <pc:chgData name="Kerry Adair" userId="bd88304f-e014-4026-992c-301a0817f52a" providerId="ADAL" clId="{83956C06-5045-4FA8-87F4-E41E2475135E}" dt="2022-09-08T09:16:24.418" v="127" actId="20577"/>
        <pc:sldMkLst>
          <pc:docMk/>
          <pc:sldMk cId="3496061566" sldId="285"/>
        </pc:sldMkLst>
        <pc:spChg chg="mod ord">
          <ac:chgData name="Kerry Adair" userId="bd88304f-e014-4026-992c-301a0817f52a" providerId="ADAL" clId="{83956C06-5045-4FA8-87F4-E41E2475135E}" dt="2022-09-08T09:16:24.418" v="127" actId="20577"/>
          <ac:spMkLst>
            <pc:docMk/>
            <pc:sldMk cId="3496061566" sldId="285"/>
            <ac:spMk id="2" creationId="{F5B70D56-B757-8931-CED6-C46A4E9B7A44}"/>
          </ac:spMkLst>
        </pc:spChg>
        <pc:spChg chg="mod ord">
          <ac:chgData name="Kerry Adair" userId="bd88304f-e014-4026-992c-301a0817f52a" providerId="ADAL" clId="{83956C06-5045-4FA8-87F4-E41E2475135E}" dt="2022-09-08T09:14:06.753" v="105" actId="700"/>
          <ac:spMkLst>
            <pc:docMk/>
            <pc:sldMk cId="3496061566" sldId="285"/>
            <ac:spMk id="3" creationId="{97305179-532C-01CB-D1DA-ADC3D03BDCC0}"/>
          </ac:spMkLst>
        </pc:spChg>
        <pc:spChg chg="mod ord">
          <ac:chgData name="Kerry Adair" userId="bd88304f-e014-4026-992c-301a0817f52a" providerId="ADAL" clId="{83956C06-5045-4FA8-87F4-E41E2475135E}" dt="2022-09-08T09:14:06.753" v="105" actId="700"/>
          <ac:spMkLst>
            <pc:docMk/>
            <pc:sldMk cId="3496061566" sldId="285"/>
            <ac:spMk id="4" creationId="{D8842536-FD31-701D-AFB7-FADBA6DDBE79}"/>
          </ac:spMkLst>
        </pc:spChg>
        <pc:spChg chg="mod ord">
          <ac:chgData name="Kerry Adair" userId="bd88304f-e014-4026-992c-301a0817f52a" providerId="ADAL" clId="{83956C06-5045-4FA8-87F4-E41E2475135E}" dt="2022-09-08T09:14:06.753" v="105" actId="700"/>
          <ac:spMkLst>
            <pc:docMk/>
            <pc:sldMk cId="3496061566" sldId="285"/>
            <ac:spMk id="5" creationId="{354EE0E7-094A-8733-C871-87C74FEEB43D}"/>
          </ac:spMkLst>
        </pc:spChg>
        <pc:spChg chg="mod ord">
          <ac:chgData name="Kerry Adair" userId="bd88304f-e014-4026-992c-301a0817f52a" providerId="ADAL" clId="{83956C06-5045-4FA8-87F4-E41E2475135E}" dt="2022-09-08T09:14:06.753" v="105" actId="700"/>
          <ac:spMkLst>
            <pc:docMk/>
            <pc:sldMk cId="3496061566" sldId="285"/>
            <ac:spMk id="6" creationId="{D0F117DF-95E9-AD31-8331-02419361C5BA}"/>
          </ac:spMkLst>
        </pc:spChg>
      </pc:sldChg>
      <pc:sldChg chg="modSp mod chgLayout">
        <pc:chgData name="Kerry Adair" userId="bd88304f-e014-4026-992c-301a0817f52a" providerId="ADAL" clId="{83956C06-5045-4FA8-87F4-E41E2475135E}" dt="2022-09-08T09:16:33.909" v="128" actId="700"/>
        <pc:sldMkLst>
          <pc:docMk/>
          <pc:sldMk cId="3131701530" sldId="286"/>
        </pc:sldMkLst>
        <pc:spChg chg="mod ord">
          <ac:chgData name="Kerry Adair" userId="bd88304f-e014-4026-992c-301a0817f52a" providerId="ADAL" clId="{83956C06-5045-4FA8-87F4-E41E2475135E}" dt="2022-09-08T09:16:33.909" v="128" actId="700"/>
          <ac:spMkLst>
            <pc:docMk/>
            <pc:sldMk cId="3131701530" sldId="286"/>
            <ac:spMk id="2" creationId="{9AAD1ED7-E8AA-773B-30B9-A61BE426A157}"/>
          </ac:spMkLst>
        </pc:spChg>
        <pc:spChg chg="mod ord">
          <ac:chgData name="Kerry Adair" userId="bd88304f-e014-4026-992c-301a0817f52a" providerId="ADAL" clId="{83956C06-5045-4FA8-87F4-E41E2475135E}" dt="2022-09-08T09:16:33.909" v="128" actId="700"/>
          <ac:spMkLst>
            <pc:docMk/>
            <pc:sldMk cId="3131701530" sldId="286"/>
            <ac:spMk id="3" creationId="{13D92BC5-8B3D-2EA0-A3EB-4FD3A3F0207A}"/>
          </ac:spMkLst>
        </pc:spChg>
        <pc:spChg chg="mod ord">
          <ac:chgData name="Kerry Adair" userId="bd88304f-e014-4026-992c-301a0817f52a" providerId="ADAL" clId="{83956C06-5045-4FA8-87F4-E41E2475135E}" dt="2022-09-08T09:16:33.909" v="128" actId="700"/>
          <ac:spMkLst>
            <pc:docMk/>
            <pc:sldMk cId="3131701530" sldId="286"/>
            <ac:spMk id="4" creationId="{5B71F6C1-6A7F-F299-1487-2879CB66BF7C}"/>
          </ac:spMkLst>
        </pc:spChg>
        <pc:spChg chg="mod ord">
          <ac:chgData name="Kerry Adair" userId="bd88304f-e014-4026-992c-301a0817f52a" providerId="ADAL" clId="{83956C06-5045-4FA8-87F4-E41E2475135E}" dt="2022-09-08T09:16:33.909" v="128" actId="700"/>
          <ac:spMkLst>
            <pc:docMk/>
            <pc:sldMk cId="3131701530" sldId="286"/>
            <ac:spMk id="5" creationId="{7340146E-6CE1-A264-CC0B-B5055D8D5691}"/>
          </ac:spMkLst>
        </pc:spChg>
        <pc:spChg chg="mod ord">
          <ac:chgData name="Kerry Adair" userId="bd88304f-e014-4026-992c-301a0817f52a" providerId="ADAL" clId="{83956C06-5045-4FA8-87F4-E41E2475135E}" dt="2022-09-08T09:16:33.909" v="128" actId="700"/>
          <ac:spMkLst>
            <pc:docMk/>
            <pc:sldMk cId="3131701530" sldId="286"/>
            <ac:spMk id="6" creationId="{5F312CA7-CF09-E46F-71B6-A22F5C881F0D}"/>
          </ac:spMkLst>
        </pc:spChg>
      </pc:sldChg>
      <pc:sldMasterChg chg="modSp mod addSldLayout delSldLayout modSldLayout">
        <pc:chgData name="Kerry Adair" userId="bd88304f-e014-4026-992c-301a0817f52a" providerId="ADAL" clId="{83956C06-5045-4FA8-87F4-E41E2475135E}" dt="2022-09-09T11:48:55.107" v="136"/>
        <pc:sldMasterMkLst>
          <pc:docMk/>
          <pc:sldMasterMk cId="3533561502" sldId="2147483648"/>
        </pc:sldMasterMkLst>
        <pc:spChg chg="mod">
          <ac:chgData name="Kerry Adair" userId="bd88304f-e014-4026-992c-301a0817f52a" providerId="ADAL" clId="{83956C06-5045-4FA8-87F4-E41E2475135E}" dt="2022-09-08T08:58:17.899" v="7" actId="14100"/>
          <ac:spMkLst>
            <pc:docMk/>
            <pc:sldMasterMk cId="3533561502" sldId="2147483648"/>
            <ac:spMk id="2" creationId="{2EA24640-A62B-9663-7753-135304754943}"/>
          </ac:spMkLst>
        </pc:spChg>
        <pc:spChg chg="mod">
          <ac:chgData name="Kerry Adair" userId="bd88304f-e014-4026-992c-301a0817f52a" providerId="ADAL" clId="{83956C06-5045-4FA8-87F4-E41E2475135E}" dt="2022-09-08T08:58:22.380" v="8" actId="14100"/>
          <ac:spMkLst>
            <pc:docMk/>
            <pc:sldMasterMk cId="3533561502" sldId="2147483648"/>
            <ac:spMk id="3" creationId="{DC6EE194-39E8-C6F4-192B-0AE6FC13870F}"/>
          </ac:spMkLst>
        </pc:spChg>
        <pc:picChg chg="mod">
          <ac:chgData name="Kerry Adair" userId="bd88304f-e014-4026-992c-301a0817f52a" providerId="ADAL" clId="{83956C06-5045-4FA8-87F4-E41E2475135E}" dt="2022-09-08T08:58:10.409" v="6" actId="14100"/>
          <ac:picMkLst>
            <pc:docMk/>
            <pc:sldMasterMk cId="3533561502" sldId="2147483648"/>
            <ac:picMk id="11" creationId="{0250419F-3300-7869-E873-7B9E6981797A}"/>
          </ac:picMkLst>
        </pc:picChg>
        <pc:sldLayoutChg chg="modSp mod">
          <pc:chgData name="Kerry Adair" userId="bd88304f-e014-4026-992c-301a0817f52a" providerId="ADAL" clId="{83956C06-5045-4FA8-87F4-E41E2475135E}" dt="2022-09-08T08:58:42.412" v="12" actId="14100"/>
          <pc:sldLayoutMkLst>
            <pc:docMk/>
            <pc:sldMasterMk cId="3533561502" sldId="2147483648"/>
            <pc:sldLayoutMk cId="2135755804" sldId="2147483649"/>
          </pc:sldLayoutMkLst>
          <pc:spChg chg="mod">
            <ac:chgData name="Kerry Adair" userId="bd88304f-e014-4026-992c-301a0817f52a" providerId="ADAL" clId="{83956C06-5045-4FA8-87F4-E41E2475135E}" dt="2022-09-08T08:58:42.412" v="12" actId="14100"/>
            <ac:spMkLst>
              <pc:docMk/>
              <pc:sldMasterMk cId="3533561502" sldId="2147483648"/>
              <pc:sldLayoutMk cId="2135755804" sldId="2147483649"/>
              <ac:spMk id="3" creationId="{366E2499-F887-6941-F8FB-12E94B3DA615}"/>
            </ac:spMkLst>
          </pc:spChg>
          <pc:spChg chg="mod">
            <ac:chgData name="Kerry Adair" userId="bd88304f-e014-4026-992c-301a0817f52a" providerId="ADAL" clId="{83956C06-5045-4FA8-87F4-E41E2475135E}" dt="2022-09-08T08:58:28.713" v="9" actId="14100"/>
            <ac:spMkLst>
              <pc:docMk/>
              <pc:sldMasterMk cId="3533561502" sldId="2147483648"/>
              <pc:sldLayoutMk cId="2135755804" sldId="2147483649"/>
              <ac:spMk id="13" creationId="{F1CEAA76-4EEF-7F0E-C159-98C31A82A563}"/>
            </ac:spMkLst>
          </pc:spChg>
        </pc:sldLayoutChg>
        <pc:sldLayoutChg chg="del">
          <pc:chgData name="Kerry Adair" userId="bd88304f-e014-4026-992c-301a0817f52a" providerId="ADAL" clId="{83956C06-5045-4FA8-87F4-E41E2475135E}" dt="2022-09-08T09:03:03.604" v="36" actId="2696"/>
          <pc:sldLayoutMkLst>
            <pc:docMk/>
            <pc:sldMasterMk cId="3533561502" sldId="2147483648"/>
            <pc:sldLayoutMk cId="2623993868" sldId="2147483651"/>
          </pc:sldLayoutMkLst>
        </pc:sldLayoutChg>
        <pc:sldLayoutChg chg="modSp mod">
          <pc:chgData name="Kerry Adair" userId="bd88304f-e014-4026-992c-301a0817f52a" providerId="ADAL" clId="{83956C06-5045-4FA8-87F4-E41E2475135E}" dt="2022-09-08T08:59:30.390" v="20" actId="14100"/>
          <pc:sldLayoutMkLst>
            <pc:docMk/>
            <pc:sldMasterMk cId="3533561502" sldId="2147483648"/>
            <pc:sldLayoutMk cId="2263587001" sldId="2147483652"/>
          </pc:sldLayoutMkLst>
          <pc:spChg chg="mod">
            <ac:chgData name="Kerry Adair" userId="bd88304f-e014-4026-992c-301a0817f52a" providerId="ADAL" clId="{83956C06-5045-4FA8-87F4-E41E2475135E}" dt="2022-09-08T08:59:30.390" v="20" actId="14100"/>
            <ac:spMkLst>
              <pc:docMk/>
              <pc:sldMasterMk cId="3533561502" sldId="2147483648"/>
              <pc:sldLayoutMk cId="2263587001" sldId="2147483652"/>
              <ac:spMk id="3" creationId="{01E6E200-09E5-AF20-9ECB-A4C9FC08A660}"/>
            </ac:spMkLst>
          </pc:spChg>
          <pc:spChg chg="mod">
            <ac:chgData name="Kerry Adair" userId="bd88304f-e014-4026-992c-301a0817f52a" providerId="ADAL" clId="{83956C06-5045-4FA8-87F4-E41E2475135E}" dt="2022-09-08T08:59:30.390" v="20" actId="14100"/>
            <ac:spMkLst>
              <pc:docMk/>
              <pc:sldMasterMk cId="3533561502" sldId="2147483648"/>
              <pc:sldLayoutMk cId="2263587001" sldId="2147483652"/>
              <ac:spMk id="4" creationId="{6165A516-E8E7-FB09-FC37-1102C3A53C46}"/>
            </ac:spMkLst>
          </pc:spChg>
        </pc:sldLayoutChg>
        <pc:sldLayoutChg chg="addSp delSp modSp mod">
          <pc:chgData name="Kerry Adair" userId="bd88304f-e014-4026-992c-301a0817f52a" providerId="ADAL" clId="{83956C06-5045-4FA8-87F4-E41E2475135E}" dt="2022-09-09T11:48:55.107" v="136"/>
          <pc:sldLayoutMkLst>
            <pc:docMk/>
            <pc:sldMasterMk cId="3533561502" sldId="2147483648"/>
            <pc:sldLayoutMk cId="1366818116" sldId="2147483653"/>
          </pc:sldLayoutMkLst>
          <pc:spChg chg="mod">
            <ac:chgData name="Kerry Adair" userId="bd88304f-e014-4026-992c-301a0817f52a" providerId="ADAL" clId="{83956C06-5045-4FA8-87F4-E41E2475135E}" dt="2022-09-08T09:06:19.831" v="49" actId="14100"/>
            <ac:spMkLst>
              <pc:docMk/>
              <pc:sldMasterMk cId="3533561502" sldId="2147483648"/>
              <pc:sldLayoutMk cId="1366818116" sldId="2147483653"/>
              <ac:spMk id="3" creationId="{4FA23568-5F90-EE5A-F07A-8B4AB37F200D}"/>
            </ac:spMkLst>
          </pc:spChg>
          <pc:spChg chg="mod">
            <ac:chgData name="Kerry Adair" userId="bd88304f-e014-4026-992c-301a0817f52a" providerId="ADAL" clId="{83956C06-5045-4FA8-87F4-E41E2475135E}" dt="2022-09-08T08:59:45.542" v="22" actId="14100"/>
            <ac:spMkLst>
              <pc:docMk/>
              <pc:sldMasterMk cId="3533561502" sldId="2147483648"/>
              <pc:sldLayoutMk cId="1366818116" sldId="2147483653"/>
              <ac:spMk id="4" creationId="{85149C6D-79C8-B645-051E-4711F583E12F}"/>
            </ac:spMkLst>
          </pc:spChg>
          <pc:spChg chg="add mod">
            <ac:chgData name="Kerry Adair" userId="bd88304f-e014-4026-992c-301a0817f52a" providerId="ADAL" clId="{83956C06-5045-4FA8-87F4-E41E2475135E}" dt="2022-09-09T11:48:55.107" v="136"/>
            <ac:spMkLst>
              <pc:docMk/>
              <pc:sldMasterMk cId="3533561502" sldId="2147483648"/>
              <pc:sldLayoutMk cId="1366818116" sldId="2147483653"/>
              <ac:spMk id="5" creationId="{BFF596A0-DF15-F7DD-6B8D-080A0A13973A}"/>
            </ac:spMkLst>
          </pc:spChg>
          <pc:spChg chg="del mod">
            <ac:chgData name="Kerry Adair" userId="bd88304f-e014-4026-992c-301a0817f52a" providerId="ADAL" clId="{83956C06-5045-4FA8-87F4-E41E2475135E}" dt="2022-09-08T09:06:13.847" v="48" actId="478"/>
            <ac:spMkLst>
              <pc:docMk/>
              <pc:sldMasterMk cId="3533561502" sldId="2147483648"/>
              <pc:sldLayoutMk cId="1366818116" sldId="2147483653"/>
              <ac:spMk id="5" creationId="{EC412A0C-48EB-FEB1-111D-CF40D48B4A80}"/>
            </ac:spMkLst>
          </pc:spChg>
          <pc:spChg chg="mod">
            <ac:chgData name="Kerry Adair" userId="bd88304f-e014-4026-992c-301a0817f52a" providerId="ADAL" clId="{83956C06-5045-4FA8-87F4-E41E2475135E}" dt="2022-09-08T08:59:45.542" v="22" actId="14100"/>
            <ac:spMkLst>
              <pc:docMk/>
              <pc:sldMasterMk cId="3533561502" sldId="2147483648"/>
              <pc:sldLayoutMk cId="1366818116" sldId="2147483653"/>
              <ac:spMk id="6" creationId="{2CE37888-399E-C039-6482-0F4FBB36BCE3}"/>
            </ac:spMkLst>
          </pc:spChg>
          <pc:spChg chg="add mod">
            <ac:chgData name="Kerry Adair" userId="bd88304f-e014-4026-992c-301a0817f52a" providerId="ADAL" clId="{83956C06-5045-4FA8-87F4-E41E2475135E}" dt="2022-09-09T11:48:55.107" v="136"/>
            <ac:spMkLst>
              <pc:docMk/>
              <pc:sldMasterMk cId="3533561502" sldId="2147483648"/>
              <pc:sldLayoutMk cId="1366818116" sldId="2147483653"/>
              <ac:spMk id="7" creationId="{670F0F31-0882-38C1-DE60-2711A981F15D}"/>
            </ac:spMkLst>
          </pc:spChg>
          <pc:spChg chg="add mod">
            <ac:chgData name="Kerry Adair" userId="bd88304f-e014-4026-992c-301a0817f52a" providerId="ADAL" clId="{83956C06-5045-4FA8-87F4-E41E2475135E}" dt="2022-09-09T11:48:55.107" v="136"/>
            <ac:spMkLst>
              <pc:docMk/>
              <pc:sldMasterMk cId="3533561502" sldId="2147483648"/>
              <pc:sldLayoutMk cId="1366818116" sldId="2147483653"/>
              <ac:spMk id="8" creationId="{9486AE45-89F4-B9AE-C26B-A73A28BDCD27}"/>
            </ac:spMkLst>
          </pc:spChg>
          <pc:spChg chg="del">
            <ac:chgData name="Kerry Adair" userId="bd88304f-e014-4026-992c-301a0817f52a" providerId="ADAL" clId="{83956C06-5045-4FA8-87F4-E41E2475135E}" dt="2022-09-09T11:48:53.818" v="135"/>
            <ac:spMkLst>
              <pc:docMk/>
              <pc:sldMasterMk cId="3533561502" sldId="2147483648"/>
              <pc:sldLayoutMk cId="1366818116" sldId="2147483653"/>
              <ac:spMk id="10" creationId="{CF26894D-96A5-A9E8-FF63-E8565D0CC7D1}"/>
            </ac:spMkLst>
          </pc:spChg>
          <pc:spChg chg="del">
            <ac:chgData name="Kerry Adair" userId="bd88304f-e014-4026-992c-301a0817f52a" providerId="ADAL" clId="{83956C06-5045-4FA8-87F4-E41E2475135E}" dt="2022-09-09T11:48:53.818" v="135"/>
            <ac:spMkLst>
              <pc:docMk/>
              <pc:sldMasterMk cId="3533561502" sldId="2147483648"/>
              <pc:sldLayoutMk cId="1366818116" sldId="2147483653"/>
              <ac:spMk id="11" creationId="{348EAECD-00C6-0CE6-E597-D7954242914A}"/>
            </ac:spMkLst>
          </pc:spChg>
          <pc:spChg chg="del">
            <ac:chgData name="Kerry Adair" userId="bd88304f-e014-4026-992c-301a0817f52a" providerId="ADAL" clId="{83956C06-5045-4FA8-87F4-E41E2475135E}" dt="2022-09-09T11:48:53.818" v="135"/>
            <ac:spMkLst>
              <pc:docMk/>
              <pc:sldMasterMk cId="3533561502" sldId="2147483648"/>
              <pc:sldLayoutMk cId="1366818116" sldId="2147483653"/>
              <ac:spMk id="12" creationId="{792E2184-7386-905C-D226-B7193655837C}"/>
            </ac:spMkLst>
          </pc:spChg>
        </pc:sldLayoutChg>
        <pc:sldLayoutChg chg="del">
          <pc:chgData name="Kerry Adair" userId="bd88304f-e014-4026-992c-301a0817f52a" providerId="ADAL" clId="{83956C06-5045-4FA8-87F4-E41E2475135E}" dt="2022-09-08T09:02:57.734" v="35" actId="2696"/>
          <pc:sldLayoutMkLst>
            <pc:docMk/>
            <pc:sldMasterMk cId="3533561502" sldId="2147483648"/>
            <pc:sldLayoutMk cId="4020783958" sldId="2147483654"/>
          </pc:sldLayoutMkLst>
        </pc:sldLayoutChg>
        <pc:sldLayoutChg chg="del">
          <pc:chgData name="Kerry Adair" userId="bd88304f-e014-4026-992c-301a0817f52a" providerId="ADAL" clId="{83956C06-5045-4FA8-87F4-E41E2475135E}" dt="2022-09-08T09:00:22.918" v="24" actId="2696"/>
          <pc:sldLayoutMkLst>
            <pc:docMk/>
            <pc:sldMasterMk cId="3533561502" sldId="2147483648"/>
            <pc:sldLayoutMk cId="2305442268" sldId="2147483655"/>
          </pc:sldLayoutMkLst>
        </pc:sldLayoutChg>
        <pc:sldLayoutChg chg="modSp mod">
          <pc:chgData name="Kerry Adair" userId="bd88304f-e014-4026-992c-301a0817f52a" providerId="ADAL" clId="{83956C06-5045-4FA8-87F4-E41E2475135E}" dt="2022-09-08T09:02:31.493" v="33" actId="6014"/>
          <pc:sldLayoutMkLst>
            <pc:docMk/>
            <pc:sldMasterMk cId="3533561502" sldId="2147483648"/>
            <pc:sldLayoutMk cId="3146001209" sldId="2147483656"/>
          </pc:sldLayoutMkLst>
          <pc:spChg chg="mod">
            <ac:chgData name="Kerry Adair" userId="bd88304f-e014-4026-992c-301a0817f52a" providerId="ADAL" clId="{83956C06-5045-4FA8-87F4-E41E2475135E}" dt="2022-09-08T09:01:11.612" v="28" actId="14100"/>
            <ac:spMkLst>
              <pc:docMk/>
              <pc:sldMasterMk cId="3533561502" sldId="2147483648"/>
              <pc:sldLayoutMk cId="3146001209" sldId="2147483656"/>
              <ac:spMk id="2" creationId="{52E3E019-7773-9763-AF49-605451088573}"/>
            </ac:spMkLst>
          </pc:spChg>
          <pc:spChg chg="mod">
            <ac:chgData name="Kerry Adair" userId="bd88304f-e014-4026-992c-301a0817f52a" providerId="ADAL" clId="{83956C06-5045-4FA8-87F4-E41E2475135E}" dt="2022-09-08T09:01:29.370" v="31" actId="14100"/>
            <ac:spMkLst>
              <pc:docMk/>
              <pc:sldMasterMk cId="3533561502" sldId="2147483648"/>
              <pc:sldLayoutMk cId="3146001209" sldId="2147483656"/>
              <ac:spMk id="3" creationId="{B5D8A1AA-907E-D115-9A4F-C6B50CE5C969}"/>
            </ac:spMkLst>
          </pc:spChg>
          <pc:spChg chg="mod">
            <ac:chgData name="Kerry Adair" userId="bd88304f-e014-4026-992c-301a0817f52a" providerId="ADAL" clId="{83956C06-5045-4FA8-87F4-E41E2475135E}" dt="2022-09-08T09:01:33.373" v="32" actId="14100"/>
            <ac:spMkLst>
              <pc:docMk/>
              <pc:sldMasterMk cId="3533561502" sldId="2147483648"/>
              <pc:sldLayoutMk cId="3146001209" sldId="2147483656"/>
              <ac:spMk id="4" creationId="{4E457275-9B32-6DEB-EA31-4E1B5F0BE7F9}"/>
            </ac:spMkLst>
          </pc:spChg>
        </pc:sldLayoutChg>
        <pc:sldLayoutChg chg="del">
          <pc:chgData name="Kerry Adair" userId="bd88304f-e014-4026-992c-301a0817f52a" providerId="ADAL" clId="{83956C06-5045-4FA8-87F4-E41E2475135E}" dt="2022-09-08T09:03:17.987" v="37" actId="2696"/>
          <pc:sldLayoutMkLst>
            <pc:docMk/>
            <pc:sldMasterMk cId="3533561502" sldId="2147483648"/>
            <pc:sldLayoutMk cId="1181404292" sldId="2147483660"/>
          </pc:sldLayoutMkLst>
        </pc:sldLayoutChg>
        <pc:sldLayoutChg chg="del">
          <pc:chgData name="Kerry Adair" userId="bd88304f-e014-4026-992c-301a0817f52a" providerId="ADAL" clId="{83956C06-5045-4FA8-87F4-E41E2475135E}" dt="2022-09-08T09:02:51.070" v="34" actId="2696"/>
          <pc:sldLayoutMkLst>
            <pc:docMk/>
            <pc:sldMasterMk cId="3533561502" sldId="2147483648"/>
            <pc:sldLayoutMk cId="3605968921" sldId="2147483661"/>
          </pc:sldLayoutMkLst>
        </pc:sldLayoutChg>
        <pc:sldLayoutChg chg="modSp mod">
          <pc:chgData name="Kerry Adair" userId="bd88304f-e014-4026-992c-301a0817f52a" providerId="ADAL" clId="{83956C06-5045-4FA8-87F4-E41E2475135E}" dt="2022-09-08T08:59:57.274" v="23" actId="14100"/>
          <pc:sldLayoutMkLst>
            <pc:docMk/>
            <pc:sldMasterMk cId="3533561502" sldId="2147483648"/>
            <pc:sldLayoutMk cId="4109492673" sldId="2147483663"/>
          </pc:sldLayoutMkLst>
          <pc:spChg chg="mod">
            <ac:chgData name="Kerry Adair" userId="bd88304f-e014-4026-992c-301a0817f52a" providerId="ADAL" clId="{83956C06-5045-4FA8-87F4-E41E2475135E}" dt="2022-09-08T08:59:57.274" v="23" actId="14100"/>
            <ac:spMkLst>
              <pc:docMk/>
              <pc:sldMasterMk cId="3533561502" sldId="2147483648"/>
              <pc:sldLayoutMk cId="4109492673" sldId="2147483663"/>
              <ac:spMk id="4" creationId="{85149C6D-79C8-B645-051E-4711F583E12F}"/>
            </ac:spMkLst>
          </pc:spChg>
          <pc:spChg chg="mod">
            <ac:chgData name="Kerry Adair" userId="bd88304f-e014-4026-992c-301a0817f52a" providerId="ADAL" clId="{83956C06-5045-4FA8-87F4-E41E2475135E}" dt="2022-09-08T08:59:57.274" v="23" actId="14100"/>
            <ac:spMkLst>
              <pc:docMk/>
              <pc:sldMasterMk cId="3533561502" sldId="2147483648"/>
              <pc:sldLayoutMk cId="4109492673" sldId="2147483663"/>
              <ac:spMk id="12" creationId="{EC9DB1AA-5101-CD74-E63E-965C5B4F4E1C}"/>
            </ac:spMkLst>
          </pc:spChg>
          <pc:spChg chg="mod">
            <ac:chgData name="Kerry Adair" userId="bd88304f-e014-4026-992c-301a0817f52a" providerId="ADAL" clId="{83956C06-5045-4FA8-87F4-E41E2475135E}" dt="2022-09-08T08:59:57.274" v="23" actId="14100"/>
            <ac:spMkLst>
              <pc:docMk/>
              <pc:sldMasterMk cId="3533561502" sldId="2147483648"/>
              <pc:sldLayoutMk cId="4109492673" sldId="2147483663"/>
              <ac:spMk id="19" creationId="{7ED54420-11A9-9AAB-0686-FB1974C3B863}"/>
            </ac:spMkLst>
          </pc:spChg>
        </pc:sldLayoutChg>
        <pc:sldLayoutChg chg="modSp mod">
          <pc:chgData name="Kerry Adair" userId="bd88304f-e014-4026-992c-301a0817f52a" providerId="ADAL" clId="{83956C06-5045-4FA8-87F4-E41E2475135E}" dt="2022-09-08T08:59:07.375" v="17" actId="1076"/>
          <pc:sldLayoutMkLst>
            <pc:docMk/>
            <pc:sldMasterMk cId="3533561502" sldId="2147483648"/>
            <pc:sldLayoutMk cId="2296378812" sldId="2147483664"/>
          </pc:sldLayoutMkLst>
          <pc:spChg chg="mod">
            <ac:chgData name="Kerry Adair" userId="bd88304f-e014-4026-992c-301a0817f52a" providerId="ADAL" clId="{83956C06-5045-4FA8-87F4-E41E2475135E}" dt="2022-09-08T08:59:04.999" v="16" actId="1076"/>
            <ac:spMkLst>
              <pc:docMk/>
              <pc:sldMasterMk cId="3533561502" sldId="2147483648"/>
              <pc:sldLayoutMk cId="2296378812" sldId="2147483664"/>
              <ac:spMk id="3" creationId="{D54E2208-7CFC-A131-9727-D145884740DD}"/>
            </ac:spMkLst>
          </pc:spChg>
          <pc:spChg chg="mod">
            <ac:chgData name="Kerry Adair" userId="bd88304f-e014-4026-992c-301a0817f52a" providerId="ADAL" clId="{83956C06-5045-4FA8-87F4-E41E2475135E}" dt="2022-09-08T08:59:07.375" v="17" actId="1076"/>
            <ac:spMkLst>
              <pc:docMk/>
              <pc:sldMasterMk cId="3533561502" sldId="2147483648"/>
              <pc:sldLayoutMk cId="2296378812" sldId="2147483664"/>
              <ac:spMk id="8" creationId="{9B3916D3-4A7B-C77E-D505-010B702E417E}"/>
            </ac:spMkLst>
          </pc:spChg>
        </pc:sldLayoutChg>
        <pc:sldLayoutChg chg="modSp mod">
          <pc:chgData name="Kerry Adair" userId="bd88304f-e014-4026-992c-301a0817f52a" providerId="ADAL" clId="{83956C06-5045-4FA8-87F4-E41E2475135E}" dt="2022-09-08T08:58:55.898" v="15" actId="14100"/>
          <pc:sldLayoutMkLst>
            <pc:docMk/>
            <pc:sldMasterMk cId="3533561502" sldId="2147483648"/>
            <pc:sldLayoutMk cId="2942413893" sldId="2147483666"/>
          </pc:sldLayoutMkLst>
          <pc:spChg chg="mod">
            <ac:chgData name="Kerry Adair" userId="bd88304f-e014-4026-992c-301a0817f52a" providerId="ADAL" clId="{83956C06-5045-4FA8-87F4-E41E2475135E}" dt="2022-09-08T08:58:55.898" v="15" actId="14100"/>
            <ac:spMkLst>
              <pc:docMk/>
              <pc:sldMasterMk cId="3533561502" sldId="2147483648"/>
              <pc:sldLayoutMk cId="2942413893" sldId="2147483666"/>
              <ac:spMk id="7" creationId="{E15E9BC0-0F1B-59F8-9A14-8F710F5EB316}"/>
            </ac:spMkLst>
          </pc:spChg>
        </pc:sldLayoutChg>
        <pc:sldLayoutChg chg="modSp mod">
          <pc:chgData name="Kerry Adair" userId="bd88304f-e014-4026-992c-301a0817f52a" providerId="ADAL" clId="{83956C06-5045-4FA8-87F4-E41E2475135E}" dt="2022-09-08T08:59:18.628" v="19" actId="1076"/>
          <pc:sldLayoutMkLst>
            <pc:docMk/>
            <pc:sldMasterMk cId="3533561502" sldId="2147483648"/>
            <pc:sldLayoutMk cId="2368547950" sldId="2147483667"/>
          </pc:sldLayoutMkLst>
          <pc:spChg chg="mod">
            <ac:chgData name="Kerry Adair" userId="bd88304f-e014-4026-992c-301a0817f52a" providerId="ADAL" clId="{83956C06-5045-4FA8-87F4-E41E2475135E}" dt="2022-09-08T08:59:15.363" v="18" actId="1076"/>
            <ac:spMkLst>
              <pc:docMk/>
              <pc:sldMasterMk cId="3533561502" sldId="2147483648"/>
              <pc:sldLayoutMk cId="2368547950" sldId="2147483667"/>
              <ac:spMk id="3" creationId="{D54E2208-7CFC-A131-9727-D145884740DD}"/>
            </ac:spMkLst>
          </pc:spChg>
          <pc:spChg chg="mod">
            <ac:chgData name="Kerry Adair" userId="bd88304f-e014-4026-992c-301a0817f52a" providerId="ADAL" clId="{83956C06-5045-4FA8-87F4-E41E2475135E}" dt="2022-09-08T08:59:18.628" v="19" actId="1076"/>
            <ac:spMkLst>
              <pc:docMk/>
              <pc:sldMasterMk cId="3533561502" sldId="2147483648"/>
              <pc:sldLayoutMk cId="2368547950" sldId="2147483667"/>
              <ac:spMk id="12" creationId="{766DE190-540A-AE48-4144-64F058315B2C}"/>
            </ac:spMkLst>
          </pc:spChg>
        </pc:sldLayoutChg>
        <pc:sldLayoutChg chg="add mod modTransition">
          <pc:chgData name="Kerry Adair" userId="bd88304f-e014-4026-992c-301a0817f52a" providerId="ADAL" clId="{83956C06-5045-4FA8-87F4-E41E2475135E}" dt="2022-09-08T09:06:00.589" v="47" actId="2890"/>
          <pc:sldLayoutMkLst>
            <pc:docMk/>
            <pc:sldMasterMk cId="3533561502" sldId="2147483648"/>
            <pc:sldLayoutMk cId="24500606" sldId="214748366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9F6CB6-0610-2119-6F43-AB7740F2A1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68A17-09FB-139E-D82F-5F927B7F05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FBDA-597E-4FD9-93CF-D56DB2A3A987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2E848-26BA-696D-F311-7F0DC86C4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517A7-965F-D39A-324D-FBD07FA366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CA9C1-7C93-4768-A896-E8B7C2AAE2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123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566F8-76BB-40CF-804C-7ED898B66C9F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7AF21-D520-4DFB-8079-C247935F4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20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7AF21-D520-4DFB-8079-C247935F4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64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66E2499-F887-6941-F8FB-12E94B3DA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1037" y="1260629"/>
            <a:ext cx="8560616" cy="4900474"/>
          </a:xfrm>
        </p:spPr>
        <p:txBody>
          <a:bodyPr>
            <a:normAutofit/>
          </a:bodyPr>
          <a:lstStyle>
            <a:lvl1pPr marL="0" indent="0" algn="l">
              <a:buNone/>
              <a:defRPr sz="260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1CEAA76-4EEF-7F0E-C159-98C31A82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60616" cy="7800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452D6-B6E8-2ABF-EBF8-FD4EF1B6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377C5E4-9059-4260-D064-EA15827D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BDCC055-7352-D9AE-4BC3-32D1024B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75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_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6081-F087-E810-1AB8-25AE92A2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9342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23568-5F90-EE5A-F07A-8B4AB37F2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384000"/>
            <a:ext cx="2778750" cy="934286"/>
          </a:xfrm>
        </p:spPr>
        <p:txBody>
          <a:bodyPr anchor="t">
            <a:normAutofit/>
          </a:bodyPr>
          <a:lstStyle>
            <a:lvl1pPr marL="0" indent="0">
              <a:buNone/>
              <a:defRPr sz="2275" b="0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49C6D-79C8-B645-051E-4711F583E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7" y="2428929"/>
            <a:ext cx="2778750" cy="38428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C9DB1AA-5101-CD74-E63E-965C5B4F4E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37962" y="2436868"/>
            <a:ext cx="2778750" cy="38428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E6D295-67B2-4CB7-87AF-09C1650261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59617" y="1402330"/>
            <a:ext cx="2778750" cy="932486"/>
          </a:xfrm>
        </p:spPr>
        <p:txBody>
          <a:bodyPr anchor="t"/>
          <a:lstStyle>
            <a:lvl1pPr marL="0" indent="0">
              <a:buNone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229FE6A-BD80-EE74-1EE3-DE836DBEA5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36671" y="1393525"/>
            <a:ext cx="2778750" cy="932486"/>
          </a:xfrm>
        </p:spPr>
        <p:txBody>
          <a:bodyPr anchor="t"/>
          <a:lstStyle>
            <a:lvl1pPr marL="0" indent="0">
              <a:buNone/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7ED54420-11A9-9AAB-0686-FB1974C3B863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560908" y="2437734"/>
            <a:ext cx="2778750" cy="38428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ED057-2AE9-8567-0EF3-753330282229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792EB-D8C5-0024-70C0-6230C9D2A94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61AAB-1891-7864-DF52-9522E190BBC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49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itle-2sidebyside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3E019-7773-9763-AF49-605451088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55107"/>
            <a:ext cx="8542635" cy="772357"/>
          </a:xfrm>
        </p:spPr>
        <p:txBody>
          <a:bodyPr anchor="t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8A1AA-907E-D115-9A4F-C6B50CE5C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1" y="1198485"/>
            <a:ext cx="5012332" cy="4971496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57275-9B32-6DEB-EA31-4E1B5F0BE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1206421"/>
            <a:ext cx="3343275" cy="4963560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E0BD5-A2E4-5CD3-732D-84B4EBEB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CFF98-4EAB-EB99-4031-17CEA500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1D376-58BF-4AE9-3900-FE17F90C0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0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E10E9-063A-6510-AE75-3DD2A55E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t">
            <a:noAutofit/>
          </a:bodyPr>
          <a:lstStyle>
            <a:lvl1pPr>
              <a:defRPr sz="3575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A1230-9FF6-0E41-A956-C8A2860F5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4151313"/>
          </a:xfrm>
        </p:spPr>
        <p:txBody>
          <a:bodyPr>
            <a:normAutofit/>
          </a:bodyPr>
          <a:lstStyle>
            <a:lvl1pPr marL="0" indent="0">
              <a:buNone/>
              <a:defRPr sz="2275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CDF0D46-0F23-B8C4-F4FE-EC75C82AF9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86225" y="1395413"/>
            <a:ext cx="5137448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15CD2-35A1-2EA0-77AB-243BDB7BCC0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3A471C-8A0C-BBBB-15EA-3F9FF38371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F6CED2-7134-BE6D-E5CA-37D862FACFE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060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C1D7-3C55-8BC8-A641-997B36A7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6028B-DD36-C555-0DBE-AEDF17E85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9BD6F3-5E05-E272-E8D6-AE044936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3F17A-6F95-F7B8-D8F5-921B42169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8E2DB-E955-3213-080C-19D56A94B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470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0DCC1-DB8E-E783-7C5E-130FB0141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D8927-95A2-0287-417E-20802F2F6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25F87-77F9-C350-097E-DA28513C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B8868-7791-6122-EBCE-768B03B33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40F90-7EE2-FF4D-727C-17799A0B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2480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5E9BC0-0F1B-59F8-9A14-8F710F5EB3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1038" y="390618"/>
            <a:ext cx="8543925" cy="5877018"/>
          </a:xfrm>
        </p:spPr>
        <p:txBody>
          <a:bodyPr anchor="ctr"/>
          <a:lstStyle>
            <a:lvl1pPr algn="ctr">
              <a:defRPr sz="3575"/>
            </a:lvl1pPr>
            <a:lvl2pPr algn="ctr">
              <a:defRPr sz="2600"/>
            </a:lvl2pPr>
            <a:lvl3pPr algn="ctr">
              <a:defRPr sz="2275"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C0C22-70D8-7DC5-1F07-9F2A020D5C8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D17C4-3E8C-FC9C-2DF5-C38B485A1FA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E84C3D-794A-F284-B38F-55E3C19E62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41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E2208-7CFC-A131-9727-D14588474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774EC76-2CA6-5A34-5475-790356C2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7BDB71-D66F-B2A2-FAAA-00C5556A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246FBE-A776-5810-82FD-BAEC3AEC9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A7CD39-73BD-9F29-36FE-DD310069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89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ext_Pictur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E2208-7CFC-A131-9727-D1458847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241080"/>
            <a:ext cx="8543925" cy="11011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774EC76-2CA6-5A34-5475-790356C2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B3916D3-4A7B-C77E-D505-010B702E417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1038" y="2422401"/>
            <a:ext cx="8543925" cy="261077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F11EEB1-22CA-27D9-EDB4-70378A63651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81038" y="5113339"/>
            <a:ext cx="8543925" cy="1082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C3ACC3-B9BA-8DBA-AAF8-7C24B0A0E57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4DD0-7454-EC72-F4DC-177121BE58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4D61F-9E7B-BB9C-ED85-5B5E6B9B4B2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37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ext_Tabl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E2208-7CFC-A131-9727-D1458847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241081"/>
            <a:ext cx="8543925" cy="11011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774EC76-2CA6-5A34-5475-790356C2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F11EEB1-22CA-27D9-EDB4-70378A63651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81038" y="4355434"/>
            <a:ext cx="8543925" cy="184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766DE190-540A-AE48-4144-64F058315B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681038" y="2430341"/>
            <a:ext cx="8543925" cy="1852865"/>
          </a:xfrm>
        </p:spPr>
        <p:txBody>
          <a:bodyPr/>
          <a:lstStyle/>
          <a:p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C84C13-38CC-087C-A923-1588BFA8603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286AF-607C-429E-51BC-016022670AF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BFD0E-D613-17E8-BCBF-AD9FB990BD5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4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Text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E2208-7CFC-A131-9727-D1458847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401418"/>
            <a:ext cx="8543925" cy="11011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774EC76-2CA6-5A34-5475-790356C2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2C398CB-745D-6352-F537-86B073A57D4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81038" y="2501900"/>
            <a:ext cx="8543925" cy="3854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48DBB-7411-91F9-788A-B834D5C3C22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35A53D-13B6-5B25-ECA7-9BA4B7DACB5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03494B-0624-7FA7-B308-6F9D20AF2F6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8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E95A-2CC0-9221-E5FA-3FF254FA0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6E200-09E5-AF20-9ECB-A4C9FC08A6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216241"/>
            <a:ext cx="4210050" cy="49607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5A516-E8E7-FB09-FC37-1102C3A53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216241"/>
            <a:ext cx="4210050" cy="49607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7C18C-F9EC-95F5-C45D-25A5E3C15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59D96-15C0-5E6A-BC86-0B0FCA69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68014-8ABF-7B6D-D0EF-108072DC4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58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text-2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6081-F087-E810-1AB8-25AE92A2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9567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23568-5F90-EE5A-F07A-8B4AB37F2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7" y="1384917"/>
            <a:ext cx="8542635" cy="1118586"/>
          </a:xfrm>
        </p:spPr>
        <p:txBody>
          <a:bodyPr anchor="t">
            <a:normAutofit/>
          </a:bodyPr>
          <a:lstStyle>
            <a:lvl1pPr marL="0" indent="0">
              <a:buNone/>
              <a:defRPr sz="1950" b="0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49C6D-79C8-B645-051E-4711F583E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68087"/>
            <a:ext cx="4190702" cy="362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37888-399E-C039-6482-0F4FBB36BC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68087"/>
            <a:ext cx="4211340" cy="3621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596A0-DF15-F7DD-6B8D-080A0A139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0F0F31-0882-38C1-DE60-2711A981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486AE45-89F4-B9AE-C26B-A73A28BD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81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56081-F087-E810-1AB8-25AE92A2C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9567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23568-5F90-EE5A-F07A-8B4AB37F2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384917"/>
            <a:ext cx="4190702" cy="1120158"/>
          </a:xfrm>
        </p:spPr>
        <p:txBody>
          <a:bodyPr anchor="t">
            <a:normAutofit/>
          </a:bodyPr>
          <a:lstStyle>
            <a:lvl1pPr marL="0" indent="0">
              <a:buNone/>
              <a:defRPr sz="1950" b="0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49C6D-79C8-B645-051E-4711F583E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68087"/>
            <a:ext cx="4190702" cy="362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412A0C-48EB-FEB1-111D-CF40D48B4A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384917"/>
            <a:ext cx="4211340" cy="1120158"/>
          </a:xfrm>
        </p:spPr>
        <p:txBody>
          <a:bodyPr anchor="t">
            <a:normAutofit/>
          </a:bodyPr>
          <a:lstStyle>
            <a:lvl1pPr marL="0" indent="0">
              <a:buNone/>
              <a:defRPr sz="1950" b="0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E37888-399E-C039-6482-0F4FBB36BC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68087"/>
            <a:ext cx="4211340" cy="36215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F26894D-96A5-A9E8-FF63-E8565D0CC7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48EAECD-00C6-0CE6-E597-D7954242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92E2184-7386-905C-D226-B71936558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Tolcap Example: </a:t>
            </a:r>
            <a:fld id="{B560C25C-23BD-4CD2-BCEE-6DC358E344A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6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A24640-A62B-9663-7753-13530475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7596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EE194-39E8-C6F4-192B-0AE6FC13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260629"/>
            <a:ext cx="8543925" cy="4916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1" name="Picture 10" descr="Tolcap logo&#10;">
            <a:extLst>
              <a:ext uri="{FF2B5EF4-FFF2-40B4-BE49-F238E27FC236}">
                <a16:creationId xmlns:a16="http://schemas.microsoft.com/office/drawing/2014/main" id="{0250419F-3300-7869-E873-7B9E6981797A}"/>
              </a:ext>
            </a:extLst>
          </p:cNvPr>
          <p:cNvPicPr>
            <a:picLocks/>
          </p:cNvPicPr>
          <p:nvPr userDrawn="1"/>
        </p:nvPicPr>
        <p:blipFill>
          <a:blip r:embed="rId16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750" y="367102"/>
            <a:ext cx="759600" cy="759600"/>
          </a:xfrm>
          <a:prstGeom prst="rect">
            <a:avLst/>
          </a:prstGeom>
          <a:ln>
            <a:noFill/>
          </a:ln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CBB719-E03A-145C-3A7B-C2AAB7209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accent1"/>
                </a:solidFill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5C86E-528A-15DA-1A42-95A0800C6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accent1"/>
                </a:solidFill>
              </a:defRPr>
            </a:lvl1pPr>
          </a:lstStyle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8D712-4A4D-EF0D-16D0-235020B34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Why Use Tolcap: </a:t>
            </a:r>
            <a:fld id="{E1ECCE4D-312D-46D3-A35B-FD45375B62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5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4" r:id="rId4"/>
    <p:sldLayoutId id="2147483667" r:id="rId5"/>
    <p:sldLayoutId id="2147483665" r:id="rId6"/>
    <p:sldLayoutId id="2147483652" r:id="rId7"/>
    <p:sldLayoutId id="2147483653" r:id="rId8"/>
    <p:sldLayoutId id="2147483668" r:id="rId9"/>
    <p:sldLayoutId id="2147483663" r:id="rId10"/>
    <p:sldLayoutId id="2147483656" r:id="rId11"/>
    <p:sldLayoutId id="2147483657" r:id="rId12"/>
    <p:sldLayoutId id="2147483658" r:id="rId13"/>
    <p:sldLayoutId id="2147483659" r:id="rId14"/>
  </p:sldLayoutIdLst>
  <p:hf hdr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10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accent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10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10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10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10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59DD2B1-C004-0CF5-4F6C-4321EED16A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Predicting Process Capability - Before Production Starts!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299002-A47D-4249-7093-942125D9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  <a:t>Why use Tolcap?</a:t>
            </a:r>
            <a:endParaRPr lang="en-GB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71EBEFA-7D38-2797-D1B7-B2CA6640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5A57A2A-77E6-7BDE-B350-4CBACE8C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76F10-E12E-0EAD-3AD7-6F419929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0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841D9B-4E83-A4A5-F326-3A11F4245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To Design – Verb?</a:t>
            </a:r>
          </a:p>
          <a:p>
            <a:pPr>
              <a:lnSpc>
                <a:spcPct val="110000"/>
              </a:lnSpc>
            </a:pPr>
            <a:r>
              <a:rPr lang="en-GB" dirty="0"/>
              <a:t>To transform (useful) Function into Form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A Design (The Design) – Noun?</a:t>
            </a:r>
          </a:p>
          <a:p>
            <a:pPr>
              <a:lnSpc>
                <a:spcPct val="110000"/>
              </a:lnSpc>
            </a:pPr>
            <a:r>
              <a:rPr lang="en-GB" dirty="0"/>
              <a:t>A Design is an Instruction to the Supply Chain</a:t>
            </a:r>
          </a:p>
          <a:p>
            <a:pPr>
              <a:lnSpc>
                <a:spcPct val="110000"/>
              </a:lnSpc>
            </a:pPr>
            <a:r>
              <a:rPr lang="en-GB" dirty="0"/>
              <a:t>A Design is a Contract between Supplier and Customer, through the supply chain</a:t>
            </a:r>
          </a:p>
          <a:p>
            <a:pPr>
              <a:lnSpc>
                <a:spcPct val="110000"/>
              </a:lnSpc>
            </a:pPr>
            <a:endParaRPr lang="en-GB" dirty="0"/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Corollary</a:t>
            </a:r>
          </a:p>
          <a:p>
            <a:pPr>
              <a:lnSpc>
                <a:spcPct val="110000"/>
              </a:lnSpc>
            </a:pPr>
            <a:r>
              <a:rPr lang="en-GB" dirty="0"/>
              <a:t>A Design must be a Capable Instruction</a:t>
            </a:r>
          </a:p>
          <a:p>
            <a:pPr>
              <a:lnSpc>
                <a:spcPct val="110000"/>
              </a:lnSpc>
            </a:pPr>
            <a:r>
              <a:rPr lang="en-GB" dirty="0"/>
              <a:t>A Design must be a Feasible Contract</a:t>
            </a:r>
          </a:p>
          <a:p>
            <a:pPr>
              <a:lnSpc>
                <a:spcPct val="110000"/>
              </a:lnSpc>
            </a:pPr>
            <a:r>
              <a:rPr lang="en-GB" dirty="0"/>
              <a:t>A Design must be Manufacturable at lowest cost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18FE0C-8E1A-5DD4-3D2C-C19EDBD4F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Design / What is a Design?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D148B-1FF7-86CF-F1F6-3930BF6B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EBBE-6CD6-6211-F605-80E922AB6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AE7F6-F843-5A5E-C15F-A52415CD1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79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BC46-D661-54C3-AB91-AD79AA39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Cost of (poor) Quality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B4DA9-0616-F766-420E-B6A19C89E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216241"/>
            <a:ext cx="4455738" cy="496044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b="1" dirty="0"/>
              <a:t>How much? Where does it come from?</a:t>
            </a:r>
          </a:p>
          <a:p>
            <a:pPr>
              <a:lnSpc>
                <a:spcPct val="110000"/>
              </a:lnSpc>
            </a:pPr>
            <a:r>
              <a:rPr lang="en-GB" dirty="0"/>
              <a:t>Studies suggest average costs of quality of 10 – 20% of sales!</a:t>
            </a:r>
          </a:p>
          <a:p>
            <a:pPr>
              <a:lnSpc>
                <a:spcPct val="110000"/>
              </a:lnSpc>
            </a:pPr>
            <a:r>
              <a:rPr lang="en-GB" dirty="0"/>
              <a:t>It is generally said to be unpredictably variable across products</a:t>
            </a:r>
          </a:p>
          <a:p>
            <a:pPr>
              <a:lnSpc>
                <a:spcPct val="110000"/>
              </a:lnSpc>
            </a:pPr>
            <a:r>
              <a:rPr lang="en-GB" dirty="0"/>
              <a:t>The historic cost of rework is averaged and allocated in overheads</a:t>
            </a:r>
          </a:p>
          <a:p>
            <a:pPr>
              <a:lnSpc>
                <a:spcPct val="110000"/>
              </a:lnSpc>
            </a:pPr>
            <a:r>
              <a:rPr lang="en-GB" dirty="0"/>
              <a:t>Even though products may generate very different amounts of rework, scrap, returns, warranty…</a:t>
            </a:r>
          </a:p>
          <a:p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C2DF6-76AE-F168-11C6-714F3C5F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DB0BE-EA70-E94F-EE84-7A9B346A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4C74239-EF40-10E7-C3BC-3B333ECDAD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61441" y="1216241"/>
            <a:ext cx="4082451" cy="385449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6930B-CC63-6E2D-8528-977D4793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190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8C42D-F1B8-A8EE-7660-6C9D6E92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Process Capability Indices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58B20-B23B-CF2C-FFAB-767380DE9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7" y="1201271"/>
            <a:ext cx="8542635" cy="689891"/>
          </a:xfrm>
        </p:spPr>
        <p:txBody>
          <a:bodyPr/>
          <a:lstStyle/>
          <a:p>
            <a:r>
              <a:rPr lang="en-GB" sz="2600" dirty="0"/>
              <a:t>Link tolerance and process variation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66A08-AA10-014F-A40B-5B6B496EB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1891162"/>
            <a:ext cx="4190702" cy="4298501"/>
          </a:xfrm>
        </p:spPr>
        <p:txBody>
          <a:bodyPr/>
          <a:lstStyle/>
          <a:p>
            <a:pPr marL="0" indent="0">
              <a:buNone/>
            </a:pPr>
            <a:r>
              <a:rPr lang="en-GB" sz="1625" dirty="0"/>
              <a:t>Process Capability for a Central Distribution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20314-45D4-69A2-E81D-5C82C9AED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1891162"/>
            <a:ext cx="4211340" cy="4298501"/>
          </a:xfrm>
        </p:spPr>
        <p:txBody>
          <a:bodyPr/>
          <a:lstStyle/>
          <a:p>
            <a:pPr marL="0" indent="0">
              <a:buNone/>
            </a:pPr>
            <a:r>
              <a:rPr lang="en-GB" sz="1625" dirty="0"/>
              <a:t>Process Capability for a Shifted Distribution</a:t>
            </a:r>
          </a:p>
          <a:p>
            <a:pPr marL="0" indent="0">
              <a:buNone/>
            </a:pPr>
            <a:endParaRPr lang="en-GB" sz="1625" dirty="0"/>
          </a:p>
          <a:p>
            <a:pPr marL="0" indent="0">
              <a:buNone/>
            </a:pPr>
            <a:endParaRPr lang="en-GB" sz="1625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414EA1-3BF6-5AC6-9207-1287BC55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</p:spPr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B052E1-AAE6-72F4-7BDC-E39A52696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</p:spPr>
        <p:txBody>
          <a:bodyPr/>
          <a:lstStyle/>
          <a:p>
            <a:r>
              <a:rPr lang="en-GB" dirty="0"/>
              <a:t>© </a:t>
            </a:r>
            <a:r>
              <a:rPr lang="en-GB" dirty="0" err="1"/>
              <a:t>CapraTechnology</a:t>
            </a:r>
            <a:r>
              <a:rPr lang="en-GB" dirty="0"/>
              <a:t> 2022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98B9F2B-E3DE-AC4E-0C4B-E1D678455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69" y="2820678"/>
            <a:ext cx="3878019" cy="25286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B8F0E78-0AEA-FDC8-B982-C2B9544E9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160" y="2534877"/>
            <a:ext cx="4099512" cy="2714335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E702F-289C-D425-F691-E39CEA8B2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78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B4C2C8B-B2CB-EC86-B8A8-EE28C69DB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226576"/>
            <a:ext cx="8543925" cy="198004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dirty="0"/>
              <a:t>What it says on the Label!</a:t>
            </a:r>
          </a:p>
          <a:p>
            <a:pPr>
              <a:lnSpc>
                <a:spcPct val="110000"/>
              </a:lnSpc>
            </a:pPr>
            <a:r>
              <a:rPr lang="en-GB" dirty="0"/>
              <a:t>All the “Y”’s (CCR’s / CTQ’s) are Six Sigma capable</a:t>
            </a:r>
          </a:p>
          <a:p>
            <a:pPr>
              <a:lnSpc>
                <a:spcPct val="110000"/>
              </a:lnSpc>
            </a:pPr>
            <a:r>
              <a:rPr lang="en-GB" dirty="0"/>
              <a:t>All the “X”’s (Design Characteristics) are Six Sigma capable</a:t>
            </a:r>
          </a:p>
          <a:p>
            <a:pPr>
              <a:lnSpc>
                <a:spcPct val="110000"/>
              </a:lnSpc>
            </a:pPr>
            <a:r>
              <a:rPr lang="en-GB" dirty="0"/>
              <a:t>The Design is robust to Six Sigma noise levels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dirty="0"/>
              <a:t>So we need to predict process capability to show we have Six Sigma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F652F8-DABF-2692-ECEC-90EB5E9E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  <a:t>What is Design for Six Sigma?</a:t>
            </a:r>
            <a:b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</a:br>
            <a:endParaRPr lang="en-GB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6891C8D-BB0D-F20A-B0E0-C3EEA5F4069B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2483224" y="3193836"/>
            <a:ext cx="6051176" cy="3060667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6E608-4676-90E3-C6A1-EBED6461544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6613EF-A6AB-9A5E-05E6-4A73C62A9B6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DEF24B-BAA4-3D0F-5656-20209356B1E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40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77DA5E-96EF-31DC-F09A-0E6547A52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We are designing for process capability / ‘Designing for Six Sigma’</a:t>
            </a:r>
          </a:p>
          <a:p>
            <a:r>
              <a:rPr lang="en-GB" dirty="0"/>
              <a:t>So how many Sigma will we get into production?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‘Doesn’t this delay release?’ ‘Doesn’t this increase costs?’</a:t>
            </a:r>
          </a:p>
          <a:p>
            <a:r>
              <a:rPr lang="en-GB" dirty="0"/>
              <a:t>We can’t afford the delay or the capable process?</a:t>
            </a:r>
          </a:p>
          <a:p>
            <a:r>
              <a:rPr lang="en-GB" dirty="0"/>
              <a:t>OK, but who pays the cost of quality?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Which Dimensions are ‘Special Characteristics’?</a:t>
            </a:r>
          </a:p>
          <a:p>
            <a:r>
              <a:rPr lang="en-GB" dirty="0"/>
              <a:t>Those where we cannot assume Six Sigma capability.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Do you think your supplier will deliver a capable part?</a:t>
            </a:r>
          </a:p>
          <a:p>
            <a:r>
              <a:rPr lang="en-GB" dirty="0"/>
              <a:t>We need to have a sensible discussion.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28ECFE-8682-F27F-9394-37895CB35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  <a:t>Predicting Process Capability</a:t>
            </a:r>
            <a:b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</a:b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ACA44-6619-58F9-2BE8-CC5CB682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DE3D1-B888-A349-E5DE-F5C35EDC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</a:t>
            </a:r>
            <a:r>
              <a:rPr lang="en-GB" dirty="0" err="1"/>
              <a:t>CapraTechnology</a:t>
            </a:r>
            <a:r>
              <a:rPr lang="en-GB" dirty="0"/>
              <a:t>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07106-58A4-93AE-89B8-3D7A6535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43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B70D56-B757-8931-CED6-C46A4E9B7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124727"/>
            <a:ext cx="8543925" cy="52316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Predicting Process Capability </a:t>
            </a:r>
            <a:r>
              <a:rPr lang="en-GB" sz="2356" b="1" dirty="0"/>
              <a:t>enables you to ask the right question </a:t>
            </a:r>
            <a:r>
              <a:rPr lang="en-GB" sz="2356" dirty="0"/>
              <a:t>when reviewing your design with the supplier.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b="1" dirty="0"/>
              <a:t>The wrong question is: </a:t>
            </a:r>
            <a:r>
              <a:rPr lang="en-GB" sz="2356" dirty="0"/>
              <a:t>‘Can you make this part (capably)?’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The answer is likely to be … ‘Yes!’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If the design is good, then all is well.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If the design is a problem, it will be a problem to other suppliers … they won’t be able to do any better.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If the design is really bad, you might just be told ‘NO’ ... but don’t count on it!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356" b="1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356" b="1" dirty="0"/>
              <a:t>A better question is: </a:t>
            </a:r>
            <a:r>
              <a:rPr lang="en-GB" sz="2356" dirty="0"/>
              <a:t>‘Analysis shows that the predicted process capability for this dimension is (0.95), and we need 1.5 for a Six Sigma design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… so what evidence do you have, or what tests can you do, to demonstrate the process capability you will really achieve?’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356" dirty="0"/>
              <a:t>Maybe the Supplier has developed a special process to achieve the result.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305179-532C-01CB-D1DA-ADC3D03BD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Key Question to Suppliers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42536-FD31-701D-AFB7-FADBA6DDB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EE0E7-094A-8733-C871-87C74FEE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879D0-7444-7943-46FD-D37305839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06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AD1ED7-E8AA-773B-30B9-A61BE426A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Tolcap gives you a method of predicting process capability at the early stages of the design.</a:t>
            </a:r>
          </a:p>
          <a:p>
            <a:pPr marL="0" indent="0">
              <a:buNone/>
            </a:pPr>
            <a:r>
              <a:rPr lang="en-GB" dirty="0"/>
              <a:t>If we can predict process capability…</a:t>
            </a:r>
          </a:p>
          <a:p>
            <a:r>
              <a:rPr lang="en-GB" dirty="0"/>
              <a:t>We can </a:t>
            </a:r>
            <a:r>
              <a:rPr lang="en-GB" dirty="0" err="1"/>
              <a:t>forsee</a:t>
            </a:r>
            <a:r>
              <a:rPr lang="en-GB" dirty="0"/>
              <a:t> potential costly design problems...</a:t>
            </a:r>
          </a:p>
          <a:p>
            <a:r>
              <a:rPr lang="en-GB" dirty="0"/>
              <a:t>Discuss problems constructively with the supplier...</a:t>
            </a:r>
          </a:p>
          <a:p>
            <a:r>
              <a:rPr lang="en-GB" dirty="0"/>
              <a:t>...and change the design if necessary to prevent costly problems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D92BC5-8B3D-2EA0-A3EB-4FD3A3F02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  <a:t>Predicting Process Capability</a:t>
            </a:r>
            <a:br>
              <a:rPr lang="en-US" cap="none" dirty="0">
                <a:latin typeface="Lucida Grande" charset="0"/>
                <a:ea typeface="Lucida Grande" charset="0"/>
                <a:cs typeface="Lucida Grande" charset="0"/>
              </a:rPr>
            </a:b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1F6C1-6A7F-F299-1487-2879CB66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0146E-6CE1-A264-CC0B-B5055D8D5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F2D1E-7C62-7F6D-F0AF-030E401E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70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61DABC-D353-CC94-4F4B-AFAEEFF4E4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more information visit</a:t>
            </a:r>
          </a:p>
          <a:p>
            <a:pPr marL="0" indent="0">
              <a:buNone/>
            </a:pPr>
            <a:r>
              <a:rPr lang="en-GB" dirty="0"/>
              <a:t>www.tolcap.com</a:t>
            </a:r>
          </a:p>
          <a:p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19F18C2-97DF-A7A7-19F4-890DA075B2C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58FE97C-C237-7B25-0349-5D07D73474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© CapraTechnology 2022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370EAF-B373-9A05-D266-239D7B03364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Why Use Tolcap: </a:t>
            </a:r>
            <a:fld id="{E1ECCE4D-312D-46D3-A35B-FD45375B62A0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Tolca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54AC"/>
      </a:accent1>
      <a:accent2>
        <a:srgbClr val="EC6A18"/>
      </a:accent2>
      <a:accent3>
        <a:srgbClr val="009A93"/>
      </a:accent3>
      <a:accent4>
        <a:srgbClr val="E8A713"/>
      </a:accent4>
      <a:accent5>
        <a:srgbClr val="6592E1"/>
      </a:accent5>
      <a:accent6>
        <a:srgbClr val="29FFF5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5EFBF99-ADFB-468A-B7F8-DD063041AC02}" vid="{51FA316A-820C-4403-AB7A-B308C142D3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HowtouseTolcapTemplate</Template>
  <TotalTime>674</TotalTime>
  <Words>666</Words>
  <Application>Microsoft Office PowerPoint</Application>
  <PresentationFormat>A4 Paper (210x297 mm)</PresentationFormat>
  <Paragraphs>92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Lucida Grande</vt:lpstr>
      <vt:lpstr>Office Theme</vt:lpstr>
      <vt:lpstr>Why use Tolcap?</vt:lpstr>
      <vt:lpstr>What is Design / What is a Design? </vt:lpstr>
      <vt:lpstr>Cost of (poor) Quality </vt:lpstr>
      <vt:lpstr>Process Capability Indices </vt:lpstr>
      <vt:lpstr>What is Design for Six Sigma? </vt:lpstr>
      <vt:lpstr>Predicting Process Capability </vt:lpstr>
      <vt:lpstr>The Key Question to Suppliers </vt:lpstr>
      <vt:lpstr>Predicting Process Capability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Tolcap</dc:title>
  <dc:creator>Kerry Adair</dc:creator>
  <cp:lastModifiedBy>Kerry Adair</cp:lastModifiedBy>
  <cp:revision>4</cp:revision>
  <dcterms:created xsi:type="dcterms:W3CDTF">2022-08-31T14:10:00Z</dcterms:created>
  <dcterms:modified xsi:type="dcterms:W3CDTF">2022-09-09T11:49:34Z</dcterms:modified>
</cp:coreProperties>
</file>