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handoutMasterIdLst>
    <p:handoutMasterId r:id="rId25"/>
  </p:handoutMasterIdLst>
  <p:sldIdLst>
    <p:sldId id="258" r:id="rId2"/>
    <p:sldId id="280" r:id="rId3"/>
    <p:sldId id="281" r:id="rId4"/>
    <p:sldId id="282" r:id="rId5"/>
    <p:sldId id="283" r:id="rId6"/>
    <p:sldId id="284" r:id="rId7"/>
    <p:sldId id="301" r:id="rId8"/>
    <p:sldId id="286" r:id="rId9"/>
    <p:sldId id="288" r:id="rId10"/>
    <p:sldId id="289" r:id="rId11"/>
    <p:sldId id="290" r:id="rId12"/>
    <p:sldId id="291" r:id="rId13"/>
    <p:sldId id="292" r:id="rId14"/>
    <p:sldId id="293" r:id="rId15"/>
    <p:sldId id="294" r:id="rId16"/>
    <p:sldId id="295" r:id="rId17"/>
    <p:sldId id="296" r:id="rId18"/>
    <p:sldId id="297" r:id="rId19"/>
    <p:sldId id="298" r:id="rId20"/>
    <p:sldId id="299" r:id="rId21"/>
    <p:sldId id="300" r:id="rId22"/>
    <p:sldId id="279" r:id="rId23"/>
  </p:sldIdLst>
  <p:sldSz cx="9906000" cy="6858000" type="A4"/>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2" autoAdjust="0"/>
    <p:restoredTop sz="95794" autoAdjust="0"/>
  </p:normalViewPr>
  <p:slideViewPr>
    <p:cSldViewPr snapToGrid="0">
      <p:cViewPr varScale="1">
        <p:scale>
          <a:sx n="107" d="100"/>
          <a:sy n="107" d="100"/>
        </p:scale>
        <p:origin x="708" y="114"/>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72" d="100"/>
          <a:sy n="72" d="100"/>
        </p:scale>
        <p:origin x="2442"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rry Adair" userId="bd88304f-e014-4026-992c-301a0817f52a" providerId="ADAL" clId="{6D98FBA0-6355-4ADD-9654-161B7CD7436D}"/>
    <pc:docChg chg="custSel addSld delSld modSld modMainMaster">
      <pc:chgData name="Kerry Adair" userId="bd88304f-e014-4026-992c-301a0817f52a" providerId="ADAL" clId="{6D98FBA0-6355-4ADD-9654-161B7CD7436D}" dt="2022-09-08T11:08:05.974" v="181" actId="700"/>
      <pc:docMkLst>
        <pc:docMk/>
      </pc:docMkLst>
      <pc:sldChg chg="modSp mod chgLayout">
        <pc:chgData name="Kerry Adair" userId="bd88304f-e014-4026-992c-301a0817f52a" providerId="ADAL" clId="{6D98FBA0-6355-4ADD-9654-161B7CD7436D}" dt="2022-09-08T10:52:36.718" v="66" actId="700"/>
        <pc:sldMkLst>
          <pc:docMk/>
          <pc:sldMk cId="240208562" sldId="258"/>
        </pc:sldMkLst>
        <pc:spChg chg="mod ord">
          <ac:chgData name="Kerry Adair" userId="bd88304f-e014-4026-992c-301a0817f52a" providerId="ADAL" clId="{6D98FBA0-6355-4ADD-9654-161B7CD7436D}" dt="2022-09-08T10:52:36.718" v="66" actId="700"/>
          <ac:spMkLst>
            <pc:docMk/>
            <pc:sldMk cId="240208562" sldId="258"/>
            <ac:spMk id="2" creationId="{E1299002-A47D-4249-7093-942125D949D0}"/>
          </ac:spMkLst>
        </pc:spChg>
        <pc:spChg chg="mod ord">
          <ac:chgData name="Kerry Adair" userId="bd88304f-e014-4026-992c-301a0817f52a" providerId="ADAL" clId="{6D98FBA0-6355-4ADD-9654-161B7CD7436D}" dt="2022-09-08T10:52:36.718" v="66" actId="700"/>
          <ac:spMkLst>
            <pc:docMk/>
            <pc:sldMk cId="240208562" sldId="258"/>
            <ac:spMk id="3" creationId="{559DD2B1-C004-0CF5-4F6C-4321EED16A0C}"/>
          </ac:spMkLst>
        </pc:spChg>
        <pc:spChg chg="mod ord">
          <ac:chgData name="Kerry Adair" userId="bd88304f-e014-4026-992c-301a0817f52a" providerId="ADAL" clId="{6D98FBA0-6355-4ADD-9654-161B7CD7436D}" dt="2022-09-08T10:52:36.718" v="66" actId="700"/>
          <ac:spMkLst>
            <pc:docMk/>
            <pc:sldMk cId="240208562" sldId="258"/>
            <ac:spMk id="12" creationId="{A71EBEFA-7D38-2797-D1B7-B2CA664089F9}"/>
          </ac:spMkLst>
        </pc:spChg>
        <pc:spChg chg="mod ord">
          <ac:chgData name="Kerry Adair" userId="bd88304f-e014-4026-992c-301a0817f52a" providerId="ADAL" clId="{6D98FBA0-6355-4ADD-9654-161B7CD7436D}" dt="2022-09-08T10:52:36.718" v="66" actId="700"/>
          <ac:spMkLst>
            <pc:docMk/>
            <pc:sldMk cId="240208562" sldId="258"/>
            <ac:spMk id="13" creationId="{E5A57A2A-77E6-7BDE-B350-4CBACE8CF7C9}"/>
          </ac:spMkLst>
        </pc:spChg>
        <pc:spChg chg="mod ord">
          <ac:chgData name="Kerry Adair" userId="bd88304f-e014-4026-992c-301a0817f52a" providerId="ADAL" clId="{6D98FBA0-6355-4ADD-9654-161B7CD7436D}" dt="2022-09-08T10:52:36.718" v="66" actId="700"/>
          <ac:spMkLst>
            <pc:docMk/>
            <pc:sldMk cId="240208562" sldId="258"/>
            <ac:spMk id="14" creationId="{F9F12561-704D-0C53-1862-0CCB48072A2D}"/>
          </ac:spMkLst>
        </pc:spChg>
      </pc:sldChg>
      <pc:sldChg chg="modSp mod chgLayout">
        <pc:chgData name="Kerry Adair" userId="bd88304f-e014-4026-992c-301a0817f52a" providerId="ADAL" clId="{6D98FBA0-6355-4ADD-9654-161B7CD7436D}" dt="2022-09-08T11:08:05.974" v="181" actId="700"/>
        <pc:sldMkLst>
          <pc:docMk/>
          <pc:sldMk cId="388809763" sldId="279"/>
        </pc:sldMkLst>
        <pc:spChg chg="mod ord">
          <ac:chgData name="Kerry Adair" userId="bd88304f-e014-4026-992c-301a0817f52a" providerId="ADAL" clId="{6D98FBA0-6355-4ADD-9654-161B7CD7436D}" dt="2022-09-08T11:08:05.974" v="181" actId="700"/>
          <ac:spMkLst>
            <pc:docMk/>
            <pc:sldMk cId="388809763" sldId="279"/>
            <ac:spMk id="2" creationId="{3761DABC-D353-CC94-4F4B-AFAEEFF4E46F}"/>
          </ac:spMkLst>
        </pc:spChg>
        <pc:spChg chg="mod ord">
          <ac:chgData name="Kerry Adair" userId="bd88304f-e014-4026-992c-301a0817f52a" providerId="ADAL" clId="{6D98FBA0-6355-4ADD-9654-161B7CD7436D}" dt="2022-09-08T11:08:05.974" v="181" actId="700"/>
          <ac:spMkLst>
            <pc:docMk/>
            <pc:sldMk cId="388809763" sldId="279"/>
            <ac:spMk id="10" creationId="{119F18C2-97DF-A7A7-19F4-890DA075B2CF}"/>
          </ac:spMkLst>
        </pc:spChg>
        <pc:spChg chg="mod ord">
          <ac:chgData name="Kerry Adair" userId="bd88304f-e014-4026-992c-301a0817f52a" providerId="ADAL" clId="{6D98FBA0-6355-4ADD-9654-161B7CD7436D}" dt="2022-09-08T11:08:05.974" v="181" actId="700"/>
          <ac:spMkLst>
            <pc:docMk/>
            <pc:sldMk cId="388809763" sldId="279"/>
            <ac:spMk id="11" creationId="{158FE97C-C237-7B25-0349-5D07D7347422}"/>
          </ac:spMkLst>
        </pc:spChg>
        <pc:spChg chg="mod ord">
          <ac:chgData name="Kerry Adair" userId="bd88304f-e014-4026-992c-301a0817f52a" providerId="ADAL" clId="{6D98FBA0-6355-4ADD-9654-161B7CD7436D}" dt="2022-09-08T11:08:05.974" v="181" actId="700"/>
          <ac:spMkLst>
            <pc:docMk/>
            <pc:sldMk cId="388809763" sldId="279"/>
            <ac:spMk id="12" creationId="{2EC68669-3448-14AC-EB03-F51642319276}"/>
          </ac:spMkLst>
        </pc:spChg>
      </pc:sldChg>
      <pc:sldChg chg="modSp mod chgLayout">
        <pc:chgData name="Kerry Adair" userId="bd88304f-e014-4026-992c-301a0817f52a" providerId="ADAL" clId="{6D98FBA0-6355-4ADD-9654-161B7CD7436D}" dt="2022-09-08T10:52:52.339" v="67" actId="700"/>
        <pc:sldMkLst>
          <pc:docMk/>
          <pc:sldMk cId="2859076607" sldId="280"/>
        </pc:sldMkLst>
        <pc:spChg chg="mod ord">
          <ac:chgData name="Kerry Adair" userId="bd88304f-e014-4026-992c-301a0817f52a" providerId="ADAL" clId="{6D98FBA0-6355-4ADD-9654-161B7CD7436D}" dt="2022-09-08T10:52:52.339" v="67" actId="700"/>
          <ac:spMkLst>
            <pc:docMk/>
            <pc:sldMk cId="2859076607" sldId="280"/>
            <ac:spMk id="2" creationId="{3DBC8ACE-D01F-2806-72E3-8E5C3EB197B7}"/>
          </ac:spMkLst>
        </pc:spChg>
        <pc:spChg chg="mod ord">
          <ac:chgData name="Kerry Adair" userId="bd88304f-e014-4026-992c-301a0817f52a" providerId="ADAL" clId="{6D98FBA0-6355-4ADD-9654-161B7CD7436D}" dt="2022-09-08T10:52:52.339" v="67" actId="700"/>
          <ac:spMkLst>
            <pc:docMk/>
            <pc:sldMk cId="2859076607" sldId="280"/>
            <ac:spMk id="3" creationId="{0D5169B0-534F-A9FC-3810-D08130E66D1E}"/>
          </ac:spMkLst>
        </pc:spChg>
        <pc:spChg chg="mod ord">
          <ac:chgData name="Kerry Adair" userId="bd88304f-e014-4026-992c-301a0817f52a" providerId="ADAL" clId="{6D98FBA0-6355-4ADD-9654-161B7CD7436D}" dt="2022-09-08T10:52:52.339" v="67" actId="700"/>
          <ac:spMkLst>
            <pc:docMk/>
            <pc:sldMk cId="2859076607" sldId="280"/>
            <ac:spMk id="4" creationId="{0225B7AE-459B-9CC9-DEFC-691124448DF9}"/>
          </ac:spMkLst>
        </pc:spChg>
        <pc:spChg chg="mod ord">
          <ac:chgData name="Kerry Adair" userId="bd88304f-e014-4026-992c-301a0817f52a" providerId="ADAL" clId="{6D98FBA0-6355-4ADD-9654-161B7CD7436D}" dt="2022-09-08T10:52:52.339" v="67" actId="700"/>
          <ac:spMkLst>
            <pc:docMk/>
            <pc:sldMk cId="2859076607" sldId="280"/>
            <ac:spMk id="5" creationId="{5A79096D-61AE-9306-2481-BACB03F5828C}"/>
          </ac:spMkLst>
        </pc:spChg>
        <pc:spChg chg="mod ord">
          <ac:chgData name="Kerry Adair" userId="bd88304f-e014-4026-992c-301a0817f52a" providerId="ADAL" clId="{6D98FBA0-6355-4ADD-9654-161B7CD7436D}" dt="2022-09-08T10:52:52.339" v="67" actId="700"/>
          <ac:spMkLst>
            <pc:docMk/>
            <pc:sldMk cId="2859076607" sldId="280"/>
            <ac:spMk id="6" creationId="{15F72F16-307B-09EA-61FE-9306019DDC6A}"/>
          </ac:spMkLst>
        </pc:spChg>
      </pc:sldChg>
      <pc:sldChg chg="addSp delSp modSp mod modClrScheme chgLayout">
        <pc:chgData name="Kerry Adair" userId="bd88304f-e014-4026-992c-301a0817f52a" providerId="ADAL" clId="{6D98FBA0-6355-4ADD-9654-161B7CD7436D}" dt="2022-09-08T11:00:51.564" v="130" actId="14100"/>
        <pc:sldMkLst>
          <pc:docMk/>
          <pc:sldMk cId="2365701408" sldId="281"/>
        </pc:sldMkLst>
        <pc:spChg chg="mod ord">
          <ac:chgData name="Kerry Adair" userId="bd88304f-e014-4026-992c-301a0817f52a" providerId="ADAL" clId="{6D98FBA0-6355-4ADD-9654-161B7CD7436D}" dt="2022-09-08T11:00:51.564" v="130" actId="14100"/>
          <ac:spMkLst>
            <pc:docMk/>
            <pc:sldMk cId="2365701408" sldId="281"/>
            <ac:spMk id="2" creationId="{5EE34206-4D6D-CF9B-5515-FC42907125F3}"/>
          </ac:spMkLst>
        </pc:spChg>
        <pc:spChg chg="mod ord">
          <ac:chgData name="Kerry Adair" userId="bd88304f-e014-4026-992c-301a0817f52a" providerId="ADAL" clId="{6D98FBA0-6355-4ADD-9654-161B7CD7436D}" dt="2022-09-08T10:53:55.891" v="72" actId="700"/>
          <ac:spMkLst>
            <pc:docMk/>
            <pc:sldMk cId="2365701408" sldId="281"/>
            <ac:spMk id="3" creationId="{A087FC8E-3A68-5A05-9DAC-6E7D013701BA}"/>
          </ac:spMkLst>
        </pc:spChg>
        <pc:spChg chg="mod ord">
          <ac:chgData name="Kerry Adair" userId="bd88304f-e014-4026-992c-301a0817f52a" providerId="ADAL" clId="{6D98FBA0-6355-4ADD-9654-161B7CD7436D}" dt="2022-09-08T10:55:45.363" v="91" actId="14100"/>
          <ac:spMkLst>
            <pc:docMk/>
            <pc:sldMk cId="2365701408" sldId="281"/>
            <ac:spMk id="4" creationId="{E311B392-D5A8-8421-0875-EF8A1D77199A}"/>
          </ac:spMkLst>
        </pc:spChg>
        <pc:spChg chg="mod ord">
          <ac:chgData name="Kerry Adair" userId="bd88304f-e014-4026-992c-301a0817f52a" providerId="ADAL" clId="{6D98FBA0-6355-4ADD-9654-161B7CD7436D}" dt="2022-09-08T10:53:55.891" v="72" actId="700"/>
          <ac:spMkLst>
            <pc:docMk/>
            <pc:sldMk cId="2365701408" sldId="281"/>
            <ac:spMk id="5" creationId="{D4F5C3E9-3DBE-F577-B3D7-856D05B822C9}"/>
          </ac:spMkLst>
        </pc:spChg>
        <pc:spChg chg="mod ord">
          <ac:chgData name="Kerry Adair" userId="bd88304f-e014-4026-992c-301a0817f52a" providerId="ADAL" clId="{6D98FBA0-6355-4ADD-9654-161B7CD7436D}" dt="2022-09-08T10:53:55.891" v="72" actId="700"/>
          <ac:spMkLst>
            <pc:docMk/>
            <pc:sldMk cId="2365701408" sldId="281"/>
            <ac:spMk id="6" creationId="{61AE7540-F103-9A8E-EEA8-46AC9C8A62A8}"/>
          </ac:spMkLst>
        </pc:spChg>
        <pc:spChg chg="mod ord">
          <ac:chgData name="Kerry Adair" userId="bd88304f-e014-4026-992c-301a0817f52a" providerId="ADAL" clId="{6D98FBA0-6355-4ADD-9654-161B7CD7436D}" dt="2022-09-08T10:53:55.891" v="72" actId="700"/>
          <ac:spMkLst>
            <pc:docMk/>
            <pc:sldMk cId="2365701408" sldId="281"/>
            <ac:spMk id="7" creationId="{F1369B42-CA26-6414-912C-2BBB580F42A8}"/>
          </ac:spMkLst>
        </pc:spChg>
        <pc:spChg chg="mod">
          <ac:chgData name="Kerry Adair" userId="bd88304f-e014-4026-992c-301a0817f52a" providerId="ADAL" clId="{6D98FBA0-6355-4ADD-9654-161B7CD7436D}" dt="2022-09-08T10:58:59.290" v="113" actId="14100"/>
          <ac:spMkLst>
            <pc:docMk/>
            <pc:sldMk cId="2365701408" sldId="281"/>
            <ac:spMk id="9" creationId="{3E793D21-F72C-A46B-B7B2-4356B3EDDF7D}"/>
          </ac:spMkLst>
        </pc:spChg>
        <pc:spChg chg="mod">
          <ac:chgData name="Kerry Adair" userId="bd88304f-e014-4026-992c-301a0817f52a" providerId="ADAL" clId="{6D98FBA0-6355-4ADD-9654-161B7CD7436D}" dt="2022-09-08T10:58:56.135" v="112" actId="14100"/>
          <ac:spMkLst>
            <pc:docMk/>
            <pc:sldMk cId="2365701408" sldId="281"/>
            <ac:spMk id="10" creationId="{31C7BDF6-F754-C426-68AB-60C2514F3D5B}"/>
          </ac:spMkLst>
        </pc:spChg>
        <pc:spChg chg="mod">
          <ac:chgData name="Kerry Adair" userId="bd88304f-e014-4026-992c-301a0817f52a" providerId="ADAL" clId="{6D98FBA0-6355-4ADD-9654-161B7CD7436D}" dt="2022-09-08T10:57:43.321" v="107" actId="1076"/>
          <ac:spMkLst>
            <pc:docMk/>
            <pc:sldMk cId="2365701408" sldId="281"/>
            <ac:spMk id="11" creationId="{40E52C60-44BD-207D-548C-E84E6B4A7ABA}"/>
          </ac:spMkLst>
        </pc:spChg>
        <pc:spChg chg="mod">
          <ac:chgData name="Kerry Adair" userId="bd88304f-e014-4026-992c-301a0817f52a" providerId="ADAL" clId="{6D98FBA0-6355-4ADD-9654-161B7CD7436D}" dt="2022-09-08T10:57:43.321" v="107" actId="1076"/>
          <ac:spMkLst>
            <pc:docMk/>
            <pc:sldMk cId="2365701408" sldId="281"/>
            <ac:spMk id="12" creationId="{BDC79E82-093E-5BD1-9D65-5B63FCEE7D50}"/>
          </ac:spMkLst>
        </pc:spChg>
        <pc:spChg chg="mod">
          <ac:chgData name="Kerry Adair" userId="bd88304f-e014-4026-992c-301a0817f52a" providerId="ADAL" clId="{6D98FBA0-6355-4ADD-9654-161B7CD7436D}" dt="2022-09-08T10:57:43.321" v="107" actId="1076"/>
          <ac:spMkLst>
            <pc:docMk/>
            <pc:sldMk cId="2365701408" sldId="281"/>
            <ac:spMk id="13" creationId="{0485161E-5B9B-99F0-0ADE-10319E4EBFEF}"/>
          </ac:spMkLst>
        </pc:spChg>
        <pc:spChg chg="mod">
          <ac:chgData name="Kerry Adair" userId="bd88304f-e014-4026-992c-301a0817f52a" providerId="ADAL" clId="{6D98FBA0-6355-4ADD-9654-161B7CD7436D}" dt="2022-09-08T10:57:43.321" v="107" actId="1076"/>
          <ac:spMkLst>
            <pc:docMk/>
            <pc:sldMk cId="2365701408" sldId="281"/>
            <ac:spMk id="14" creationId="{6F02EC35-43A1-CE72-B057-421AF63ACA82}"/>
          </ac:spMkLst>
        </pc:spChg>
        <pc:spChg chg="mod">
          <ac:chgData name="Kerry Adair" userId="bd88304f-e014-4026-992c-301a0817f52a" providerId="ADAL" clId="{6D98FBA0-6355-4ADD-9654-161B7CD7436D}" dt="2022-09-08T10:57:43.321" v="107" actId="1076"/>
          <ac:spMkLst>
            <pc:docMk/>
            <pc:sldMk cId="2365701408" sldId="281"/>
            <ac:spMk id="15" creationId="{A835BC91-ECDE-6426-2616-2633D94021FC}"/>
          </ac:spMkLst>
        </pc:spChg>
        <pc:spChg chg="mod">
          <ac:chgData name="Kerry Adair" userId="bd88304f-e014-4026-992c-301a0817f52a" providerId="ADAL" clId="{6D98FBA0-6355-4ADD-9654-161B7CD7436D}" dt="2022-09-08T10:57:43.321" v="107" actId="1076"/>
          <ac:spMkLst>
            <pc:docMk/>
            <pc:sldMk cId="2365701408" sldId="281"/>
            <ac:spMk id="16" creationId="{3B289F0C-5C5C-8C1B-8BA7-C101A0E403D6}"/>
          </ac:spMkLst>
        </pc:spChg>
        <pc:spChg chg="add del mod ord">
          <ac:chgData name="Kerry Adair" userId="bd88304f-e014-4026-992c-301a0817f52a" providerId="ADAL" clId="{6D98FBA0-6355-4ADD-9654-161B7CD7436D}" dt="2022-09-08T10:53:55.891" v="72" actId="700"/>
          <ac:spMkLst>
            <pc:docMk/>
            <pc:sldMk cId="2365701408" sldId="281"/>
            <ac:spMk id="17" creationId="{711383CE-B97C-4232-DB47-AA097E2F595C}"/>
          </ac:spMkLst>
        </pc:spChg>
        <pc:grpChg chg="mod">
          <ac:chgData name="Kerry Adair" userId="bd88304f-e014-4026-992c-301a0817f52a" providerId="ADAL" clId="{6D98FBA0-6355-4ADD-9654-161B7CD7436D}" dt="2022-09-08T10:57:43.321" v="107" actId="1076"/>
          <ac:grpSpMkLst>
            <pc:docMk/>
            <pc:sldMk cId="2365701408" sldId="281"/>
            <ac:grpSpMk id="8" creationId="{ECFEC981-52FA-8083-5FEB-2ACFB98A8A9F}"/>
          </ac:grpSpMkLst>
        </pc:grpChg>
      </pc:sldChg>
      <pc:sldChg chg="addSp delSp modSp mod modClrScheme chgLayout">
        <pc:chgData name="Kerry Adair" userId="bd88304f-e014-4026-992c-301a0817f52a" providerId="ADAL" clId="{6D98FBA0-6355-4ADD-9654-161B7CD7436D}" dt="2022-09-08T10:58:45.148" v="111" actId="14100"/>
        <pc:sldMkLst>
          <pc:docMk/>
          <pc:sldMk cId="3517400514" sldId="282"/>
        </pc:sldMkLst>
        <pc:spChg chg="mod ord">
          <ac:chgData name="Kerry Adair" userId="bd88304f-e014-4026-992c-301a0817f52a" providerId="ADAL" clId="{6D98FBA0-6355-4ADD-9654-161B7CD7436D}" dt="2022-09-08T10:57:14.799" v="106" actId="27636"/>
          <ac:spMkLst>
            <pc:docMk/>
            <pc:sldMk cId="3517400514" sldId="282"/>
            <ac:spMk id="2" creationId="{5EE34206-4D6D-CF9B-5515-FC42907125F3}"/>
          </ac:spMkLst>
        </pc:spChg>
        <pc:spChg chg="mod ord">
          <ac:chgData name="Kerry Adair" userId="bd88304f-e014-4026-992c-301a0817f52a" providerId="ADAL" clId="{6D98FBA0-6355-4ADD-9654-161B7CD7436D}" dt="2022-09-08T10:56:27.229" v="94" actId="700"/>
          <ac:spMkLst>
            <pc:docMk/>
            <pc:sldMk cId="3517400514" sldId="282"/>
            <ac:spMk id="3" creationId="{A087FC8E-3A68-5A05-9DAC-6E7D013701BA}"/>
          </ac:spMkLst>
        </pc:spChg>
        <pc:spChg chg="mod ord">
          <ac:chgData name="Kerry Adair" userId="bd88304f-e014-4026-992c-301a0817f52a" providerId="ADAL" clId="{6D98FBA0-6355-4ADD-9654-161B7CD7436D}" dt="2022-09-08T10:57:06.894" v="103" actId="14100"/>
          <ac:spMkLst>
            <pc:docMk/>
            <pc:sldMk cId="3517400514" sldId="282"/>
            <ac:spMk id="4" creationId="{E311B392-D5A8-8421-0875-EF8A1D77199A}"/>
          </ac:spMkLst>
        </pc:spChg>
        <pc:spChg chg="mod ord">
          <ac:chgData name="Kerry Adair" userId="bd88304f-e014-4026-992c-301a0817f52a" providerId="ADAL" clId="{6D98FBA0-6355-4ADD-9654-161B7CD7436D}" dt="2022-09-08T10:56:27.229" v="94" actId="700"/>
          <ac:spMkLst>
            <pc:docMk/>
            <pc:sldMk cId="3517400514" sldId="282"/>
            <ac:spMk id="5" creationId="{D4F5C3E9-3DBE-F577-B3D7-856D05B822C9}"/>
          </ac:spMkLst>
        </pc:spChg>
        <pc:spChg chg="mod ord">
          <ac:chgData name="Kerry Adair" userId="bd88304f-e014-4026-992c-301a0817f52a" providerId="ADAL" clId="{6D98FBA0-6355-4ADD-9654-161B7CD7436D}" dt="2022-09-08T10:56:27.229" v="94" actId="700"/>
          <ac:spMkLst>
            <pc:docMk/>
            <pc:sldMk cId="3517400514" sldId="282"/>
            <ac:spMk id="6" creationId="{61AE7540-F103-9A8E-EEA8-46AC9C8A62A8}"/>
          </ac:spMkLst>
        </pc:spChg>
        <pc:spChg chg="mod ord">
          <ac:chgData name="Kerry Adair" userId="bd88304f-e014-4026-992c-301a0817f52a" providerId="ADAL" clId="{6D98FBA0-6355-4ADD-9654-161B7CD7436D}" dt="2022-09-08T10:56:27.229" v="94" actId="700"/>
          <ac:spMkLst>
            <pc:docMk/>
            <pc:sldMk cId="3517400514" sldId="282"/>
            <ac:spMk id="7" creationId="{F1369B42-CA26-6414-912C-2BBB580F42A8}"/>
          </ac:spMkLst>
        </pc:spChg>
        <pc:spChg chg="mod">
          <ac:chgData name="Kerry Adair" userId="bd88304f-e014-4026-992c-301a0817f52a" providerId="ADAL" clId="{6D98FBA0-6355-4ADD-9654-161B7CD7436D}" dt="2022-09-08T10:58:45.148" v="111" actId="14100"/>
          <ac:spMkLst>
            <pc:docMk/>
            <pc:sldMk cId="3517400514" sldId="282"/>
            <ac:spMk id="18" creationId="{6BBE1025-4650-D05A-48E4-BAE583601528}"/>
          </ac:spMkLst>
        </pc:spChg>
        <pc:spChg chg="mod">
          <ac:chgData name="Kerry Adair" userId="bd88304f-e014-4026-992c-301a0817f52a" providerId="ADAL" clId="{6D98FBA0-6355-4ADD-9654-161B7CD7436D}" dt="2022-09-08T10:58:42.179" v="110" actId="14100"/>
          <ac:spMkLst>
            <pc:docMk/>
            <pc:sldMk cId="3517400514" sldId="282"/>
            <ac:spMk id="19" creationId="{77D5A19B-12CF-C718-536D-B7A351385703}"/>
          </ac:spMkLst>
        </pc:spChg>
        <pc:spChg chg="mod">
          <ac:chgData name="Kerry Adair" userId="bd88304f-e014-4026-992c-301a0817f52a" providerId="ADAL" clId="{6D98FBA0-6355-4ADD-9654-161B7CD7436D}" dt="2022-09-08T10:58:04.684" v="109" actId="1076"/>
          <ac:spMkLst>
            <pc:docMk/>
            <pc:sldMk cId="3517400514" sldId="282"/>
            <ac:spMk id="20" creationId="{DDBE372C-6792-7530-0A62-8A59D919D424}"/>
          </ac:spMkLst>
        </pc:spChg>
        <pc:spChg chg="mod">
          <ac:chgData name="Kerry Adair" userId="bd88304f-e014-4026-992c-301a0817f52a" providerId="ADAL" clId="{6D98FBA0-6355-4ADD-9654-161B7CD7436D}" dt="2022-09-08T10:58:04.684" v="109" actId="1076"/>
          <ac:spMkLst>
            <pc:docMk/>
            <pc:sldMk cId="3517400514" sldId="282"/>
            <ac:spMk id="21" creationId="{2E24E41D-B29A-DA95-4E5A-9951F686F4CE}"/>
          </ac:spMkLst>
        </pc:spChg>
        <pc:spChg chg="mod">
          <ac:chgData name="Kerry Adair" userId="bd88304f-e014-4026-992c-301a0817f52a" providerId="ADAL" clId="{6D98FBA0-6355-4ADD-9654-161B7CD7436D}" dt="2022-09-08T10:58:04.684" v="109" actId="1076"/>
          <ac:spMkLst>
            <pc:docMk/>
            <pc:sldMk cId="3517400514" sldId="282"/>
            <ac:spMk id="22" creationId="{A2F1D74F-2A63-C8E8-AA4B-253519DE7060}"/>
          </ac:spMkLst>
        </pc:spChg>
        <pc:spChg chg="mod">
          <ac:chgData name="Kerry Adair" userId="bd88304f-e014-4026-992c-301a0817f52a" providerId="ADAL" clId="{6D98FBA0-6355-4ADD-9654-161B7CD7436D}" dt="2022-09-08T10:58:04.684" v="109" actId="1076"/>
          <ac:spMkLst>
            <pc:docMk/>
            <pc:sldMk cId="3517400514" sldId="282"/>
            <ac:spMk id="23" creationId="{7DCF692C-107C-E010-947F-AC68B48A82FA}"/>
          </ac:spMkLst>
        </pc:spChg>
        <pc:spChg chg="mod">
          <ac:chgData name="Kerry Adair" userId="bd88304f-e014-4026-992c-301a0817f52a" providerId="ADAL" clId="{6D98FBA0-6355-4ADD-9654-161B7CD7436D}" dt="2022-09-08T10:58:04.684" v="109" actId="1076"/>
          <ac:spMkLst>
            <pc:docMk/>
            <pc:sldMk cId="3517400514" sldId="282"/>
            <ac:spMk id="24" creationId="{AFE1D2A7-B1B2-0686-62D0-C6B417668DAE}"/>
          </ac:spMkLst>
        </pc:spChg>
        <pc:spChg chg="mod">
          <ac:chgData name="Kerry Adair" userId="bd88304f-e014-4026-992c-301a0817f52a" providerId="ADAL" clId="{6D98FBA0-6355-4ADD-9654-161B7CD7436D}" dt="2022-09-08T10:58:04.684" v="109" actId="1076"/>
          <ac:spMkLst>
            <pc:docMk/>
            <pc:sldMk cId="3517400514" sldId="282"/>
            <ac:spMk id="25" creationId="{2682ABA5-F215-626D-597C-DBF3DF9CF14C}"/>
          </ac:spMkLst>
        </pc:spChg>
        <pc:grpChg chg="del">
          <ac:chgData name="Kerry Adair" userId="bd88304f-e014-4026-992c-301a0817f52a" providerId="ADAL" clId="{6D98FBA0-6355-4ADD-9654-161B7CD7436D}" dt="2022-09-08T10:56:47.058" v="100" actId="478"/>
          <ac:grpSpMkLst>
            <pc:docMk/>
            <pc:sldMk cId="3517400514" sldId="282"/>
            <ac:grpSpMk id="8" creationId="{ECFEC981-52FA-8083-5FEB-2ACFB98A8A9F}"/>
          </ac:grpSpMkLst>
        </pc:grpChg>
        <pc:grpChg chg="add mod">
          <ac:chgData name="Kerry Adair" userId="bd88304f-e014-4026-992c-301a0817f52a" providerId="ADAL" clId="{6D98FBA0-6355-4ADD-9654-161B7CD7436D}" dt="2022-09-08T10:58:04.684" v="109" actId="1076"/>
          <ac:grpSpMkLst>
            <pc:docMk/>
            <pc:sldMk cId="3517400514" sldId="282"/>
            <ac:grpSpMk id="17" creationId="{336CBCCA-1292-E4E1-FC44-983745620320}"/>
          </ac:grpSpMkLst>
        </pc:grpChg>
      </pc:sldChg>
      <pc:sldChg chg="modSp mod chgLayout">
        <pc:chgData name="Kerry Adair" userId="bd88304f-e014-4026-992c-301a0817f52a" providerId="ADAL" clId="{6D98FBA0-6355-4ADD-9654-161B7CD7436D}" dt="2022-09-08T10:59:33.880" v="119" actId="1076"/>
        <pc:sldMkLst>
          <pc:docMk/>
          <pc:sldMk cId="3929799699" sldId="283"/>
        </pc:sldMkLst>
        <pc:spChg chg="mod ord">
          <ac:chgData name="Kerry Adair" userId="bd88304f-e014-4026-992c-301a0817f52a" providerId="ADAL" clId="{6D98FBA0-6355-4ADD-9654-161B7CD7436D}" dt="2022-09-08T10:59:17.573" v="114" actId="700"/>
          <ac:spMkLst>
            <pc:docMk/>
            <pc:sldMk cId="3929799699" sldId="283"/>
            <ac:spMk id="3" creationId="{FB9F60B5-154E-51D5-5199-018C031621E6}"/>
          </ac:spMkLst>
        </pc:spChg>
        <pc:spChg chg="mod ord">
          <ac:chgData name="Kerry Adair" userId="bd88304f-e014-4026-992c-301a0817f52a" providerId="ADAL" clId="{6D98FBA0-6355-4ADD-9654-161B7CD7436D}" dt="2022-09-08T10:59:17.631" v="115" actId="27636"/>
          <ac:spMkLst>
            <pc:docMk/>
            <pc:sldMk cId="3929799699" sldId="283"/>
            <ac:spMk id="5" creationId="{F7C2DD37-2C21-F995-01D2-058C69992A95}"/>
          </ac:spMkLst>
        </pc:spChg>
        <pc:spChg chg="mod ord">
          <ac:chgData name="Kerry Adair" userId="bd88304f-e014-4026-992c-301a0817f52a" providerId="ADAL" clId="{6D98FBA0-6355-4ADD-9654-161B7CD7436D}" dt="2022-09-08T10:59:17.573" v="114" actId="700"/>
          <ac:spMkLst>
            <pc:docMk/>
            <pc:sldMk cId="3929799699" sldId="283"/>
            <ac:spMk id="6" creationId="{C39E6E7D-33E8-1E70-58A0-D3087E5DD6AF}"/>
          </ac:spMkLst>
        </pc:spChg>
        <pc:spChg chg="mod ord">
          <ac:chgData name="Kerry Adair" userId="bd88304f-e014-4026-992c-301a0817f52a" providerId="ADAL" clId="{6D98FBA0-6355-4ADD-9654-161B7CD7436D}" dt="2022-09-08T10:59:17.573" v="114" actId="700"/>
          <ac:spMkLst>
            <pc:docMk/>
            <pc:sldMk cId="3929799699" sldId="283"/>
            <ac:spMk id="7" creationId="{17E41869-9381-8A3A-A322-5DD82AEAF40A}"/>
          </ac:spMkLst>
        </pc:spChg>
        <pc:spChg chg="mod ord">
          <ac:chgData name="Kerry Adair" userId="bd88304f-e014-4026-992c-301a0817f52a" providerId="ADAL" clId="{6D98FBA0-6355-4ADD-9654-161B7CD7436D}" dt="2022-09-08T10:59:17.573" v="114" actId="700"/>
          <ac:spMkLst>
            <pc:docMk/>
            <pc:sldMk cId="3929799699" sldId="283"/>
            <ac:spMk id="8" creationId="{A78C4368-A8DD-5F00-F4F9-6A2742241EDE}"/>
          </ac:spMkLst>
        </pc:spChg>
        <pc:spChg chg="mod">
          <ac:chgData name="Kerry Adair" userId="bd88304f-e014-4026-992c-301a0817f52a" providerId="ADAL" clId="{6D98FBA0-6355-4ADD-9654-161B7CD7436D}" dt="2022-09-08T10:59:33.880" v="119" actId="1076"/>
          <ac:spMkLst>
            <pc:docMk/>
            <pc:sldMk cId="3929799699" sldId="283"/>
            <ac:spMk id="15" creationId="{85A6B983-9CDB-6D4A-144D-7896524BA6C7}"/>
          </ac:spMkLst>
        </pc:spChg>
        <pc:spChg chg="mod">
          <ac:chgData name="Kerry Adair" userId="bd88304f-e014-4026-992c-301a0817f52a" providerId="ADAL" clId="{6D98FBA0-6355-4ADD-9654-161B7CD7436D}" dt="2022-09-08T10:59:31.114" v="118" actId="1076"/>
          <ac:spMkLst>
            <pc:docMk/>
            <pc:sldMk cId="3929799699" sldId="283"/>
            <ac:spMk id="16" creationId="{108B56BF-1D13-A7F0-7B77-2DDE98F7F217}"/>
          </ac:spMkLst>
        </pc:spChg>
        <pc:spChg chg="mod">
          <ac:chgData name="Kerry Adair" userId="bd88304f-e014-4026-992c-301a0817f52a" providerId="ADAL" clId="{6D98FBA0-6355-4ADD-9654-161B7CD7436D}" dt="2022-09-08T10:59:31.114" v="118" actId="1076"/>
          <ac:spMkLst>
            <pc:docMk/>
            <pc:sldMk cId="3929799699" sldId="283"/>
            <ac:spMk id="17" creationId="{E66DDD18-7A6E-1839-9B42-C33B0EEAEC2D}"/>
          </ac:spMkLst>
        </pc:spChg>
        <pc:spChg chg="mod">
          <ac:chgData name="Kerry Adair" userId="bd88304f-e014-4026-992c-301a0817f52a" providerId="ADAL" clId="{6D98FBA0-6355-4ADD-9654-161B7CD7436D}" dt="2022-09-08T10:59:31.114" v="118" actId="1076"/>
          <ac:spMkLst>
            <pc:docMk/>
            <pc:sldMk cId="3929799699" sldId="283"/>
            <ac:spMk id="18" creationId="{7F3BE403-731C-41D4-7B33-8CE57A8B40D6}"/>
          </ac:spMkLst>
        </pc:spChg>
        <pc:grpChg chg="mod">
          <ac:chgData name="Kerry Adair" userId="bd88304f-e014-4026-992c-301a0817f52a" providerId="ADAL" clId="{6D98FBA0-6355-4ADD-9654-161B7CD7436D}" dt="2022-09-08T10:59:31.114" v="118" actId="1076"/>
          <ac:grpSpMkLst>
            <pc:docMk/>
            <pc:sldMk cId="3929799699" sldId="283"/>
            <ac:grpSpMk id="14" creationId="{BE7E514A-678E-B3A9-C58C-994D1C72E1CE}"/>
          </ac:grpSpMkLst>
        </pc:grpChg>
      </pc:sldChg>
      <pc:sldChg chg="addSp delSp modSp mod modClrScheme chgLayout">
        <pc:chgData name="Kerry Adair" userId="bd88304f-e014-4026-992c-301a0817f52a" providerId="ADAL" clId="{6D98FBA0-6355-4ADD-9654-161B7CD7436D}" dt="2022-09-08T11:01:10.890" v="132" actId="14100"/>
        <pc:sldMkLst>
          <pc:docMk/>
          <pc:sldMk cId="3457742610" sldId="284"/>
        </pc:sldMkLst>
        <pc:spChg chg="mod ord">
          <ac:chgData name="Kerry Adair" userId="bd88304f-e014-4026-992c-301a0817f52a" providerId="ADAL" clId="{6D98FBA0-6355-4ADD-9654-161B7CD7436D}" dt="2022-09-08T11:01:10.890" v="132" actId="14100"/>
          <ac:spMkLst>
            <pc:docMk/>
            <pc:sldMk cId="3457742610" sldId="284"/>
            <ac:spMk id="2" creationId="{5EE34206-4D6D-CF9B-5515-FC42907125F3}"/>
          </ac:spMkLst>
        </pc:spChg>
        <pc:spChg chg="mod ord">
          <ac:chgData name="Kerry Adair" userId="bd88304f-e014-4026-992c-301a0817f52a" providerId="ADAL" clId="{6D98FBA0-6355-4ADD-9654-161B7CD7436D}" dt="2022-09-08T11:00:05.743" v="122" actId="700"/>
          <ac:spMkLst>
            <pc:docMk/>
            <pc:sldMk cId="3457742610" sldId="284"/>
            <ac:spMk id="3" creationId="{A087FC8E-3A68-5A05-9DAC-6E7D013701BA}"/>
          </ac:spMkLst>
        </pc:spChg>
        <pc:spChg chg="mod ord">
          <ac:chgData name="Kerry Adair" userId="bd88304f-e014-4026-992c-301a0817f52a" providerId="ADAL" clId="{6D98FBA0-6355-4ADD-9654-161B7CD7436D}" dt="2022-09-08T11:00:40.187" v="129" actId="20577"/>
          <ac:spMkLst>
            <pc:docMk/>
            <pc:sldMk cId="3457742610" sldId="284"/>
            <ac:spMk id="4" creationId="{E311B392-D5A8-8421-0875-EF8A1D77199A}"/>
          </ac:spMkLst>
        </pc:spChg>
        <pc:spChg chg="mod ord">
          <ac:chgData name="Kerry Adair" userId="bd88304f-e014-4026-992c-301a0817f52a" providerId="ADAL" clId="{6D98FBA0-6355-4ADD-9654-161B7CD7436D}" dt="2022-09-08T11:00:05.743" v="122" actId="700"/>
          <ac:spMkLst>
            <pc:docMk/>
            <pc:sldMk cId="3457742610" sldId="284"/>
            <ac:spMk id="5" creationId="{D4F5C3E9-3DBE-F577-B3D7-856D05B822C9}"/>
          </ac:spMkLst>
        </pc:spChg>
        <pc:spChg chg="mod ord">
          <ac:chgData name="Kerry Adair" userId="bd88304f-e014-4026-992c-301a0817f52a" providerId="ADAL" clId="{6D98FBA0-6355-4ADD-9654-161B7CD7436D}" dt="2022-09-08T11:00:05.743" v="122" actId="700"/>
          <ac:spMkLst>
            <pc:docMk/>
            <pc:sldMk cId="3457742610" sldId="284"/>
            <ac:spMk id="6" creationId="{61AE7540-F103-9A8E-EEA8-46AC9C8A62A8}"/>
          </ac:spMkLst>
        </pc:spChg>
        <pc:spChg chg="mod ord">
          <ac:chgData name="Kerry Adair" userId="bd88304f-e014-4026-992c-301a0817f52a" providerId="ADAL" clId="{6D98FBA0-6355-4ADD-9654-161B7CD7436D}" dt="2022-09-08T11:00:05.743" v="122" actId="700"/>
          <ac:spMkLst>
            <pc:docMk/>
            <pc:sldMk cId="3457742610" sldId="284"/>
            <ac:spMk id="7" creationId="{F1369B42-CA26-6414-912C-2BBB580F42A8}"/>
          </ac:spMkLst>
        </pc:spChg>
        <pc:spChg chg="mod">
          <ac:chgData name="Kerry Adair" userId="bd88304f-e014-4026-992c-301a0817f52a" providerId="ADAL" clId="{6D98FBA0-6355-4ADD-9654-161B7CD7436D}" dt="2022-09-08T11:01:07.566" v="131" actId="1076"/>
          <ac:spMkLst>
            <pc:docMk/>
            <pc:sldMk cId="3457742610" sldId="284"/>
            <ac:spMk id="18" creationId="{054E1442-C5B3-2C72-F591-9D434B0C0ED9}"/>
          </ac:spMkLst>
        </pc:spChg>
        <pc:spChg chg="mod">
          <ac:chgData name="Kerry Adair" userId="bd88304f-e014-4026-992c-301a0817f52a" providerId="ADAL" clId="{6D98FBA0-6355-4ADD-9654-161B7CD7436D}" dt="2022-09-08T11:01:07.566" v="131" actId="1076"/>
          <ac:spMkLst>
            <pc:docMk/>
            <pc:sldMk cId="3457742610" sldId="284"/>
            <ac:spMk id="19" creationId="{C60C9B38-D8D4-C723-ADE5-3569427D8F64}"/>
          </ac:spMkLst>
        </pc:spChg>
        <pc:spChg chg="mod">
          <ac:chgData name="Kerry Adair" userId="bd88304f-e014-4026-992c-301a0817f52a" providerId="ADAL" clId="{6D98FBA0-6355-4ADD-9654-161B7CD7436D}" dt="2022-09-08T11:01:07.566" v="131" actId="1076"/>
          <ac:spMkLst>
            <pc:docMk/>
            <pc:sldMk cId="3457742610" sldId="284"/>
            <ac:spMk id="20" creationId="{9760D8AD-1D1F-E8CF-1030-8BDA6DBEDE51}"/>
          </ac:spMkLst>
        </pc:spChg>
        <pc:spChg chg="mod">
          <ac:chgData name="Kerry Adair" userId="bd88304f-e014-4026-992c-301a0817f52a" providerId="ADAL" clId="{6D98FBA0-6355-4ADD-9654-161B7CD7436D}" dt="2022-09-08T11:01:07.566" v="131" actId="1076"/>
          <ac:spMkLst>
            <pc:docMk/>
            <pc:sldMk cId="3457742610" sldId="284"/>
            <ac:spMk id="21" creationId="{E7F6ED12-6FC0-1E84-D46B-47FB0721C14D}"/>
          </ac:spMkLst>
        </pc:spChg>
        <pc:spChg chg="mod">
          <ac:chgData name="Kerry Adair" userId="bd88304f-e014-4026-992c-301a0817f52a" providerId="ADAL" clId="{6D98FBA0-6355-4ADD-9654-161B7CD7436D}" dt="2022-09-08T11:01:07.566" v="131" actId="1076"/>
          <ac:spMkLst>
            <pc:docMk/>
            <pc:sldMk cId="3457742610" sldId="284"/>
            <ac:spMk id="22" creationId="{3B97A3AC-72DB-16D2-6CB9-103B6B2921C1}"/>
          </ac:spMkLst>
        </pc:spChg>
        <pc:spChg chg="mod">
          <ac:chgData name="Kerry Adair" userId="bd88304f-e014-4026-992c-301a0817f52a" providerId="ADAL" clId="{6D98FBA0-6355-4ADD-9654-161B7CD7436D}" dt="2022-09-08T11:01:07.566" v="131" actId="1076"/>
          <ac:spMkLst>
            <pc:docMk/>
            <pc:sldMk cId="3457742610" sldId="284"/>
            <ac:spMk id="23" creationId="{C47E43FE-A8F5-2A5F-4109-ED999BF23E6D}"/>
          </ac:spMkLst>
        </pc:spChg>
        <pc:spChg chg="mod">
          <ac:chgData name="Kerry Adair" userId="bd88304f-e014-4026-992c-301a0817f52a" providerId="ADAL" clId="{6D98FBA0-6355-4ADD-9654-161B7CD7436D}" dt="2022-09-08T11:01:07.566" v="131" actId="1076"/>
          <ac:spMkLst>
            <pc:docMk/>
            <pc:sldMk cId="3457742610" sldId="284"/>
            <ac:spMk id="24" creationId="{34A87414-CE3B-25BC-E219-9BCC2A53A008}"/>
          </ac:spMkLst>
        </pc:spChg>
        <pc:spChg chg="mod">
          <ac:chgData name="Kerry Adair" userId="bd88304f-e014-4026-992c-301a0817f52a" providerId="ADAL" clId="{6D98FBA0-6355-4ADD-9654-161B7CD7436D}" dt="2022-09-08T11:01:07.566" v="131" actId="1076"/>
          <ac:spMkLst>
            <pc:docMk/>
            <pc:sldMk cId="3457742610" sldId="284"/>
            <ac:spMk id="25" creationId="{279B0E3C-82F2-9FD0-A602-B9AECB03D1AA}"/>
          </ac:spMkLst>
        </pc:spChg>
        <pc:grpChg chg="del">
          <ac:chgData name="Kerry Adair" userId="bd88304f-e014-4026-992c-301a0817f52a" providerId="ADAL" clId="{6D98FBA0-6355-4ADD-9654-161B7CD7436D}" dt="2022-09-08T10:59:46.254" v="120" actId="478"/>
          <ac:grpSpMkLst>
            <pc:docMk/>
            <pc:sldMk cId="3457742610" sldId="284"/>
            <ac:grpSpMk id="8" creationId="{ECFEC981-52FA-8083-5FEB-2ACFB98A8A9F}"/>
          </ac:grpSpMkLst>
        </pc:grpChg>
        <pc:grpChg chg="add mod">
          <ac:chgData name="Kerry Adair" userId="bd88304f-e014-4026-992c-301a0817f52a" providerId="ADAL" clId="{6D98FBA0-6355-4ADD-9654-161B7CD7436D}" dt="2022-09-08T11:01:07.566" v="131" actId="1076"/>
          <ac:grpSpMkLst>
            <pc:docMk/>
            <pc:sldMk cId="3457742610" sldId="284"/>
            <ac:grpSpMk id="17" creationId="{89571859-723B-DAF4-4AF4-FF6ABBF3BFAE}"/>
          </ac:grpSpMkLst>
        </pc:grpChg>
      </pc:sldChg>
      <pc:sldChg chg="modSp del mod">
        <pc:chgData name="Kerry Adair" userId="bd88304f-e014-4026-992c-301a0817f52a" providerId="ADAL" clId="{6D98FBA0-6355-4ADD-9654-161B7CD7436D}" dt="2022-09-08T11:02:06.061" v="140" actId="2696"/>
        <pc:sldMkLst>
          <pc:docMk/>
          <pc:sldMk cId="1378639597" sldId="285"/>
        </pc:sldMkLst>
        <pc:spChg chg="mod">
          <ac:chgData name="Kerry Adair" userId="bd88304f-e014-4026-992c-301a0817f52a" providerId="ADAL" clId="{6D98FBA0-6355-4ADD-9654-161B7CD7436D}" dt="2022-09-08T11:01:55.706" v="137" actId="27636"/>
          <ac:spMkLst>
            <pc:docMk/>
            <pc:sldMk cId="1378639597" sldId="285"/>
            <ac:spMk id="4" creationId="{E311B392-D5A8-8421-0875-EF8A1D77199A}"/>
          </ac:spMkLst>
        </pc:spChg>
      </pc:sldChg>
      <pc:sldChg chg="modSp mod chgLayout">
        <pc:chgData name="Kerry Adair" userId="bd88304f-e014-4026-992c-301a0817f52a" providerId="ADAL" clId="{6D98FBA0-6355-4ADD-9654-161B7CD7436D}" dt="2022-09-08T11:02:43.526" v="144" actId="20577"/>
        <pc:sldMkLst>
          <pc:docMk/>
          <pc:sldMk cId="2599678222" sldId="286"/>
        </pc:sldMkLst>
        <pc:spChg chg="mod ord">
          <ac:chgData name="Kerry Adair" userId="bd88304f-e014-4026-992c-301a0817f52a" providerId="ADAL" clId="{6D98FBA0-6355-4ADD-9654-161B7CD7436D}" dt="2022-09-08T11:02:43.526" v="144" actId="20577"/>
          <ac:spMkLst>
            <pc:docMk/>
            <pc:sldMk cId="2599678222" sldId="286"/>
            <ac:spMk id="2" creationId="{3FFBC944-EFEF-9464-EC33-699A655B0F00}"/>
          </ac:spMkLst>
        </pc:spChg>
        <pc:spChg chg="mod ord">
          <ac:chgData name="Kerry Adair" userId="bd88304f-e014-4026-992c-301a0817f52a" providerId="ADAL" clId="{6D98FBA0-6355-4ADD-9654-161B7CD7436D}" dt="2022-09-08T11:02:21.912" v="141" actId="700"/>
          <ac:spMkLst>
            <pc:docMk/>
            <pc:sldMk cId="2599678222" sldId="286"/>
            <ac:spMk id="3" creationId="{30896244-069F-403D-E0E6-0888FE3FDFE4}"/>
          </ac:spMkLst>
        </pc:spChg>
        <pc:spChg chg="mod ord">
          <ac:chgData name="Kerry Adair" userId="bd88304f-e014-4026-992c-301a0817f52a" providerId="ADAL" clId="{6D98FBA0-6355-4ADD-9654-161B7CD7436D}" dt="2022-09-08T11:02:21.912" v="141" actId="700"/>
          <ac:spMkLst>
            <pc:docMk/>
            <pc:sldMk cId="2599678222" sldId="286"/>
            <ac:spMk id="4" creationId="{C64CC786-4264-9A59-765A-63152B118960}"/>
          </ac:spMkLst>
        </pc:spChg>
        <pc:spChg chg="mod ord">
          <ac:chgData name="Kerry Adair" userId="bd88304f-e014-4026-992c-301a0817f52a" providerId="ADAL" clId="{6D98FBA0-6355-4ADD-9654-161B7CD7436D}" dt="2022-09-08T11:02:21.912" v="141" actId="700"/>
          <ac:spMkLst>
            <pc:docMk/>
            <pc:sldMk cId="2599678222" sldId="286"/>
            <ac:spMk id="5" creationId="{3119EDFE-139A-E789-E258-8E8C01894B80}"/>
          </ac:spMkLst>
        </pc:spChg>
        <pc:spChg chg="mod ord">
          <ac:chgData name="Kerry Adair" userId="bd88304f-e014-4026-992c-301a0817f52a" providerId="ADAL" clId="{6D98FBA0-6355-4ADD-9654-161B7CD7436D}" dt="2022-09-08T11:02:21.912" v="141" actId="700"/>
          <ac:spMkLst>
            <pc:docMk/>
            <pc:sldMk cId="2599678222" sldId="286"/>
            <ac:spMk id="6" creationId="{70AFA67D-AEB5-AEBB-3820-FF8DC3B17B50}"/>
          </ac:spMkLst>
        </pc:spChg>
      </pc:sldChg>
      <pc:sldChg chg="modSp mod chgLayout">
        <pc:chgData name="Kerry Adair" userId="bd88304f-e014-4026-992c-301a0817f52a" providerId="ADAL" clId="{6D98FBA0-6355-4ADD-9654-161B7CD7436D}" dt="2022-09-08T11:03:31.696" v="145" actId="700"/>
        <pc:sldMkLst>
          <pc:docMk/>
          <pc:sldMk cId="1108327441" sldId="288"/>
        </pc:sldMkLst>
        <pc:spChg chg="mod ord">
          <ac:chgData name="Kerry Adair" userId="bd88304f-e014-4026-992c-301a0817f52a" providerId="ADAL" clId="{6D98FBA0-6355-4ADD-9654-161B7CD7436D}" dt="2022-09-08T11:03:31.696" v="145" actId="700"/>
          <ac:spMkLst>
            <pc:docMk/>
            <pc:sldMk cId="1108327441" sldId="288"/>
            <ac:spMk id="2" creationId="{DB5FC394-7157-B915-D5F3-54A430E69A61}"/>
          </ac:spMkLst>
        </pc:spChg>
        <pc:spChg chg="mod ord">
          <ac:chgData name="Kerry Adair" userId="bd88304f-e014-4026-992c-301a0817f52a" providerId="ADAL" clId="{6D98FBA0-6355-4ADD-9654-161B7CD7436D}" dt="2022-09-08T11:03:31.696" v="145" actId="700"/>
          <ac:spMkLst>
            <pc:docMk/>
            <pc:sldMk cId="1108327441" sldId="288"/>
            <ac:spMk id="3" creationId="{7C14E942-A33F-CA13-DC3C-DF4DAD27CDEA}"/>
          </ac:spMkLst>
        </pc:spChg>
        <pc:spChg chg="mod ord">
          <ac:chgData name="Kerry Adair" userId="bd88304f-e014-4026-992c-301a0817f52a" providerId="ADAL" clId="{6D98FBA0-6355-4ADD-9654-161B7CD7436D}" dt="2022-09-08T11:03:31.696" v="145" actId="700"/>
          <ac:spMkLst>
            <pc:docMk/>
            <pc:sldMk cId="1108327441" sldId="288"/>
            <ac:spMk id="4" creationId="{01B5479E-12B0-904D-CB11-74C7856225E5}"/>
          </ac:spMkLst>
        </pc:spChg>
        <pc:spChg chg="mod ord">
          <ac:chgData name="Kerry Adair" userId="bd88304f-e014-4026-992c-301a0817f52a" providerId="ADAL" clId="{6D98FBA0-6355-4ADD-9654-161B7CD7436D}" dt="2022-09-08T11:03:31.696" v="145" actId="700"/>
          <ac:spMkLst>
            <pc:docMk/>
            <pc:sldMk cId="1108327441" sldId="288"/>
            <ac:spMk id="5" creationId="{98A9DB97-9073-35BC-A723-50F47401BE0F}"/>
          </ac:spMkLst>
        </pc:spChg>
        <pc:spChg chg="mod ord">
          <ac:chgData name="Kerry Adair" userId="bd88304f-e014-4026-992c-301a0817f52a" providerId="ADAL" clId="{6D98FBA0-6355-4ADD-9654-161B7CD7436D}" dt="2022-09-08T11:03:31.696" v="145" actId="700"/>
          <ac:spMkLst>
            <pc:docMk/>
            <pc:sldMk cId="1108327441" sldId="288"/>
            <ac:spMk id="6" creationId="{8182D4F2-5523-C195-0B84-B7A09B8BAADC}"/>
          </ac:spMkLst>
        </pc:spChg>
      </pc:sldChg>
      <pc:sldChg chg="modSp mod modClrScheme chgLayout">
        <pc:chgData name="Kerry Adair" userId="bd88304f-e014-4026-992c-301a0817f52a" providerId="ADAL" clId="{6D98FBA0-6355-4ADD-9654-161B7CD7436D}" dt="2022-09-08T11:04:45.313" v="153" actId="14100"/>
        <pc:sldMkLst>
          <pc:docMk/>
          <pc:sldMk cId="3639654440" sldId="289"/>
        </pc:sldMkLst>
        <pc:spChg chg="mod ord">
          <ac:chgData name="Kerry Adair" userId="bd88304f-e014-4026-992c-301a0817f52a" providerId="ADAL" clId="{6D98FBA0-6355-4ADD-9654-161B7CD7436D}" dt="2022-09-08T11:03:46.683" v="146" actId="700"/>
          <ac:spMkLst>
            <pc:docMk/>
            <pc:sldMk cId="3639654440" sldId="289"/>
            <ac:spMk id="2" creationId="{21CB40FD-9C53-3EE7-9046-3FD65F021D23}"/>
          </ac:spMkLst>
        </pc:spChg>
        <pc:spChg chg="mod ord">
          <ac:chgData name="Kerry Adair" userId="bd88304f-e014-4026-992c-301a0817f52a" providerId="ADAL" clId="{6D98FBA0-6355-4ADD-9654-161B7CD7436D}" dt="2022-09-08T11:04:45.313" v="153" actId="14100"/>
          <ac:spMkLst>
            <pc:docMk/>
            <pc:sldMk cId="3639654440" sldId="289"/>
            <ac:spMk id="3" creationId="{DA2CBA9F-A81C-21F0-DBEF-AC251CC5DBC0}"/>
          </ac:spMkLst>
        </pc:spChg>
        <pc:spChg chg="mod ord">
          <ac:chgData name="Kerry Adair" userId="bd88304f-e014-4026-992c-301a0817f52a" providerId="ADAL" clId="{6D98FBA0-6355-4ADD-9654-161B7CD7436D}" dt="2022-09-08T11:03:46.683" v="146" actId="700"/>
          <ac:spMkLst>
            <pc:docMk/>
            <pc:sldMk cId="3639654440" sldId="289"/>
            <ac:spMk id="5" creationId="{E9CA93F2-6FFB-4AB8-2377-104152314252}"/>
          </ac:spMkLst>
        </pc:spChg>
        <pc:spChg chg="mod ord">
          <ac:chgData name="Kerry Adair" userId="bd88304f-e014-4026-992c-301a0817f52a" providerId="ADAL" clId="{6D98FBA0-6355-4ADD-9654-161B7CD7436D}" dt="2022-09-08T11:03:46.683" v="146" actId="700"/>
          <ac:spMkLst>
            <pc:docMk/>
            <pc:sldMk cId="3639654440" sldId="289"/>
            <ac:spMk id="6" creationId="{67296953-95E5-C847-14AA-39D59D1B28F1}"/>
          </ac:spMkLst>
        </pc:spChg>
        <pc:spChg chg="mod ord">
          <ac:chgData name="Kerry Adair" userId="bd88304f-e014-4026-992c-301a0817f52a" providerId="ADAL" clId="{6D98FBA0-6355-4ADD-9654-161B7CD7436D}" dt="2022-09-08T11:03:46.683" v="146" actId="700"/>
          <ac:spMkLst>
            <pc:docMk/>
            <pc:sldMk cId="3639654440" sldId="289"/>
            <ac:spMk id="7" creationId="{85B0D55E-4BD9-2B34-8028-247E7C6F53EA}"/>
          </ac:spMkLst>
        </pc:spChg>
        <pc:picChg chg="mod ord">
          <ac:chgData name="Kerry Adair" userId="bd88304f-e014-4026-992c-301a0817f52a" providerId="ADAL" clId="{6D98FBA0-6355-4ADD-9654-161B7CD7436D}" dt="2022-09-08T11:04:36.089" v="152" actId="1076"/>
          <ac:picMkLst>
            <pc:docMk/>
            <pc:sldMk cId="3639654440" sldId="289"/>
            <ac:picMk id="8" creationId="{AD1D3B5A-077B-52B4-2A27-776B7B54FEBD}"/>
          </ac:picMkLst>
        </pc:picChg>
        <pc:picChg chg="mod">
          <ac:chgData name="Kerry Adair" userId="bd88304f-e014-4026-992c-301a0817f52a" providerId="ADAL" clId="{6D98FBA0-6355-4ADD-9654-161B7CD7436D}" dt="2022-09-08T11:04:27.280" v="151" actId="14100"/>
          <ac:picMkLst>
            <pc:docMk/>
            <pc:sldMk cId="3639654440" sldId="289"/>
            <ac:picMk id="9" creationId="{265D71C2-2B18-9CFC-4851-1BF1FCD74037}"/>
          </ac:picMkLst>
        </pc:picChg>
      </pc:sldChg>
      <pc:sldChg chg="modSp mod modClrScheme chgLayout">
        <pc:chgData name="Kerry Adair" userId="bd88304f-e014-4026-992c-301a0817f52a" providerId="ADAL" clId="{6D98FBA0-6355-4ADD-9654-161B7CD7436D}" dt="2022-09-08T11:05:31.424" v="162" actId="14100"/>
        <pc:sldMkLst>
          <pc:docMk/>
          <pc:sldMk cId="439649381" sldId="290"/>
        </pc:sldMkLst>
        <pc:spChg chg="mod ord">
          <ac:chgData name="Kerry Adair" userId="bd88304f-e014-4026-992c-301a0817f52a" providerId="ADAL" clId="{6D98FBA0-6355-4ADD-9654-161B7CD7436D}" dt="2022-09-08T11:04:57.902" v="154" actId="700"/>
          <ac:spMkLst>
            <pc:docMk/>
            <pc:sldMk cId="439649381" sldId="290"/>
            <ac:spMk id="2" creationId="{21CB40FD-9C53-3EE7-9046-3FD65F021D23}"/>
          </ac:spMkLst>
        </pc:spChg>
        <pc:spChg chg="mod ord">
          <ac:chgData name="Kerry Adair" userId="bd88304f-e014-4026-992c-301a0817f52a" providerId="ADAL" clId="{6D98FBA0-6355-4ADD-9654-161B7CD7436D}" dt="2022-09-08T11:05:25.129" v="161" actId="14100"/>
          <ac:spMkLst>
            <pc:docMk/>
            <pc:sldMk cId="439649381" sldId="290"/>
            <ac:spMk id="3" creationId="{DA2CBA9F-A81C-21F0-DBEF-AC251CC5DBC0}"/>
          </ac:spMkLst>
        </pc:spChg>
        <pc:spChg chg="mod ord">
          <ac:chgData name="Kerry Adair" userId="bd88304f-e014-4026-992c-301a0817f52a" providerId="ADAL" clId="{6D98FBA0-6355-4ADD-9654-161B7CD7436D}" dt="2022-09-08T11:04:57.902" v="154" actId="700"/>
          <ac:spMkLst>
            <pc:docMk/>
            <pc:sldMk cId="439649381" sldId="290"/>
            <ac:spMk id="5" creationId="{E9CA93F2-6FFB-4AB8-2377-104152314252}"/>
          </ac:spMkLst>
        </pc:spChg>
        <pc:spChg chg="mod ord">
          <ac:chgData name="Kerry Adair" userId="bd88304f-e014-4026-992c-301a0817f52a" providerId="ADAL" clId="{6D98FBA0-6355-4ADD-9654-161B7CD7436D}" dt="2022-09-08T11:04:57.902" v="154" actId="700"/>
          <ac:spMkLst>
            <pc:docMk/>
            <pc:sldMk cId="439649381" sldId="290"/>
            <ac:spMk id="6" creationId="{67296953-95E5-C847-14AA-39D59D1B28F1}"/>
          </ac:spMkLst>
        </pc:spChg>
        <pc:spChg chg="mod ord">
          <ac:chgData name="Kerry Adair" userId="bd88304f-e014-4026-992c-301a0817f52a" providerId="ADAL" clId="{6D98FBA0-6355-4ADD-9654-161B7CD7436D}" dt="2022-09-08T11:04:57.902" v="154" actId="700"/>
          <ac:spMkLst>
            <pc:docMk/>
            <pc:sldMk cId="439649381" sldId="290"/>
            <ac:spMk id="7" creationId="{85B0D55E-4BD9-2B34-8028-247E7C6F53EA}"/>
          </ac:spMkLst>
        </pc:spChg>
        <pc:picChg chg="mod ord">
          <ac:chgData name="Kerry Adair" userId="bd88304f-e014-4026-992c-301a0817f52a" providerId="ADAL" clId="{6D98FBA0-6355-4ADD-9654-161B7CD7436D}" dt="2022-09-08T11:05:31.424" v="162" actId="14100"/>
          <ac:picMkLst>
            <pc:docMk/>
            <pc:sldMk cId="439649381" sldId="290"/>
            <ac:picMk id="8" creationId="{AD1D3B5A-077B-52B4-2A27-776B7B54FEBD}"/>
          </ac:picMkLst>
        </pc:picChg>
      </pc:sldChg>
      <pc:sldChg chg="modSp mod modClrScheme chgLayout">
        <pc:chgData name="Kerry Adair" userId="bd88304f-e014-4026-992c-301a0817f52a" providerId="ADAL" clId="{6D98FBA0-6355-4ADD-9654-161B7CD7436D}" dt="2022-09-08T11:06:00.116" v="167" actId="27636"/>
        <pc:sldMkLst>
          <pc:docMk/>
          <pc:sldMk cId="1737645236" sldId="291"/>
        </pc:sldMkLst>
        <pc:spChg chg="mod ord">
          <ac:chgData name="Kerry Adair" userId="bd88304f-e014-4026-992c-301a0817f52a" providerId="ADAL" clId="{6D98FBA0-6355-4ADD-9654-161B7CD7436D}" dt="2022-09-08T11:05:46.669" v="163" actId="700"/>
          <ac:spMkLst>
            <pc:docMk/>
            <pc:sldMk cId="1737645236" sldId="291"/>
            <ac:spMk id="2" creationId="{21CB40FD-9C53-3EE7-9046-3FD65F021D23}"/>
          </ac:spMkLst>
        </pc:spChg>
        <pc:spChg chg="mod ord">
          <ac:chgData name="Kerry Adair" userId="bd88304f-e014-4026-992c-301a0817f52a" providerId="ADAL" clId="{6D98FBA0-6355-4ADD-9654-161B7CD7436D}" dt="2022-09-08T11:06:00.116" v="167" actId="27636"/>
          <ac:spMkLst>
            <pc:docMk/>
            <pc:sldMk cId="1737645236" sldId="291"/>
            <ac:spMk id="3" creationId="{DA2CBA9F-A81C-21F0-DBEF-AC251CC5DBC0}"/>
          </ac:spMkLst>
        </pc:spChg>
        <pc:spChg chg="mod ord">
          <ac:chgData name="Kerry Adair" userId="bd88304f-e014-4026-992c-301a0817f52a" providerId="ADAL" clId="{6D98FBA0-6355-4ADD-9654-161B7CD7436D}" dt="2022-09-08T11:05:46.669" v="163" actId="700"/>
          <ac:spMkLst>
            <pc:docMk/>
            <pc:sldMk cId="1737645236" sldId="291"/>
            <ac:spMk id="5" creationId="{E9CA93F2-6FFB-4AB8-2377-104152314252}"/>
          </ac:spMkLst>
        </pc:spChg>
        <pc:spChg chg="mod ord">
          <ac:chgData name="Kerry Adair" userId="bd88304f-e014-4026-992c-301a0817f52a" providerId="ADAL" clId="{6D98FBA0-6355-4ADD-9654-161B7CD7436D}" dt="2022-09-08T11:05:46.669" v="163" actId="700"/>
          <ac:spMkLst>
            <pc:docMk/>
            <pc:sldMk cId="1737645236" sldId="291"/>
            <ac:spMk id="6" creationId="{67296953-95E5-C847-14AA-39D59D1B28F1}"/>
          </ac:spMkLst>
        </pc:spChg>
        <pc:spChg chg="mod ord">
          <ac:chgData name="Kerry Adair" userId="bd88304f-e014-4026-992c-301a0817f52a" providerId="ADAL" clId="{6D98FBA0-6355-4ADD-9654-161B7CD7436D}" dt="2022-09-08T11:05:46.669" v="163" actId="700"/>
          <ac:spMkLst>
            <pc:docMk/>
            <pc:sldMk cId="1737645236" sldId="291"/>
            <ac:spMk id="7" creationId="{85B0D55E-4BD9-2B34-8028-247E7C6F53EA}"/>
          </ac:spMkLst>
        </pc:spChg>
        <pc:picChg chg="mod ord">
          <ac:chgData name="Kerry Adair" userId="bd88304f-e014-4026-992c-301a0817f52a" providerId="ADAL" clId="{6D98FBA0-6355-4ADD-9654-161B7CD7436D}" dt="2022-09-08T11:05:55.174" v="165" actId="1076"/>
          <ac:picMkLst>
            <pc:docMk/>
            <pc:sldMk cId="1737645236" sldId="291"/>
            <ac:picMk id="10" creationId="{2770AA5C-F623-C4E0-31AE-BEE7BF77342C}"/>
          </ac:picMkLst>
        </pc:picChg>
      </pc:sldChg>
      <pc:sldChg chg="modSp mod chgLayout">
        <pc:chgData name="Kerry Adair" userId="bd88304f-e014-4026-992c-301a0817f52a" providerId="ADAL" clId="{6D98FBA0-6355-4ADD-9654-161B7CD7436D}" dt="2022-09-08T11:06:16.450" v="168" actId="700"/>
        <pc:sldMkLst>
          <pc:docMk/>
          <pc:sldMk cId="3310906509" sldId="292"/>
        </pc:sldMkLst>
        <pc:spChg chg="mod ord">
          <ac:chgData name="Kerry Adair" userId="bd88304f-e014-4026-992c-301a0817f52a" providerId="ADAL" clId="{6D98FBA0-6355-4ADD-9654-161B7CD7436D}" dt="2022-09-08T11:06:16.450" v="168" actId="700"/>
          <ac:spMkLst>
            <pc:docMk/>
            <pc:sldMk cId="3310906509" sldId="292"/>
            <ac:spMk id="2" creationId="{DB5FC394-7157-B915-D5F3-54A430E69A61}"/>
          </ac:spMkLst>
        </pc:spChg>
        <pc:spChg chg="mod ord">
          <ac:chgData name="Kerry Adair" userId="bd88304f-e014-4026-992c-301a0817f52a" providerId="ADAL" clId="{6D98FBA0-6355-4ADD-9654-161B7CD7436D}" dt="2022-09-08T11:06:16.450" v="168" actId="700"/>
          <ac:spMkLst>
            <pc:docMk/>
            <pc:sldMk cId="3310906509" sldId="292"/>
            <ac:spMk id="3" creationId="{7C14E942-A33F-CA13-DC3C-DF4DAD27CDEA}"/>
          </ac:spMkLst>
        </pc:spChg>
        <pc:spChg chg="mod ord">
          <ac:chgData name="Kerry Adair" userId="bd88304f-e014-4026-992c-301a0817f52a" providerId="ADAL" clId="{6D98FBA0-6355-4ADD-9654-161B7CD7436D}" dt="2022-09-08T11:06:16.450" v="168" actId="700"/>
          <ac:spMkLst>
            <pc:docMk/>
            <pc:sldMk cId="3310906509" sldId="292"/>
            <ac:spMk id="4" creationId="{01B5479E-12B0-904D-CB11-74C7856225E5}"/>
          </ac:spMkLst>
        </pc:spChg>
        <pc:spChg chg="mod ord">
          <ac:chgData name="Kerry Adair" userId="bd88304f-e014-4026-992c-301a0817f52a" providerId="ADAL" clId="{6D98FBA0-6355-4ADD-9654-161B7CD7436D}" dt="2022-09-08T11:06:16.450" v="168" actId="700"/>
          <ac:spMkLst>
            <pc:docMk/>
            <pc:sldMk cId="3310906509" sldId="292"/>
            <ac:spMk id="5" creationId="{98A9DB97-9073-35BC-A723-50F47401BE0F}"/>
          </ac:spMkLst>
        </pc:spChg>
        <pc:spChg chg="mod ord">
          <ac:chgData name="Kerry Adair" userId="bd88304f-e014-4026-992c-301a0817f52a" providerId="ADAL" clId="{6D98FBA0-6355-4ADD-9654-161B7CD7436D}" dt="2022-09-08T11:06:16.450" v="168" actId="700"/>
          <ac:spMkLst>
            <pc:docMk/>
            <pc:sldMk cId="3310906509" sldId="292"/>
            <ac:spMk id="6" creationId="{8182D4F2-5523-C195-0B84-B7A09B8BAADC}"/>
          </ac:spMkLst>
        </pc:spChg>
      </pc:sldChg>
      <pc:sldChg chg="modSp mod chgLayout">
        <pc:chgData name="Kerry Adair" userId="bd88304f-e014-4026-992c-301a0817f52a" providerId="ADAL" clId="{6D98FBA0-6355-4ADD-9654-161B7CD7436D}" dt="2022-09-08T11:06:43.593" v="172" actId="255"/>
        <pc:sldMkLst>
          <pc:docMk/>
          <pc:sldMk cId="2638908669" sldId="293"/>
        </pc:sldMkLst>
        <pc:spChg chg="mod ord">
          <ac:chgData name="Kerry Adair" userId="bd88304f-e014-4026-992c-301a0817f52a" providerId="ADAL" clId="{6D98FBA0-6355-4ADD-9654-161B7CD7436D}" dt="2022-09-08T11:06:43.593" v="172" actId="255"/>
          <ac:spMkLst>
            <pc:docMk/>
            <pc:sldMk cId="2638908669" sldId="293"/>
            <ac:spMk id="2" creationId="{3610C27B-F741-CC79-3FD4-299F2E4A46FA}"/>
          </ac:spMkLst>
        </pc:spChg>
        <pc:spChg chg="mod ord">
          <ac:chgData name="Kerry Adair" userId="bd88304f-e014-4026-992c-301a0817f52a" providerId="ADAL" clId="{6D98FBA0-6355-4ADD-9654-161B7CD7436D}" dt="2022-09-08T11:06:23.280" v="169" actId="700"/>
          <ac:spMkLst>
            <pc:docMk/>
            <pc:sldMk cId="2638908669" sldId="293"/>
            <ac:spMk id="3" creationId="{24F1DCC6-E490-178F-C540-F50F65C06C7D}"/>
          </ac:spMkLst>
        </pc:spChg>
        <pc:spChg chg="mod ord">
          <ac:chgData name="Kerry Adair" userId="bd88304f-e014-4026-992c-301a0817f52a" providerId="ADAL" clId="{6D98FBA0-6355-4ADD-9654-161B7CD7436D}" dt="2022-09-08T11:06:23.280" v="169" actId="700"/>
          <ac:spMkLst>
            <pc:docMk/>
            <pc:sldMk cId="2638908669" sldId="293"/>
            <ac:spMk id="4" creationId="{A1B79495-A434-E806-DDBE-19A239010056}"/>
          </ac:spMkLst>
        </pc:spChg>
        <pc:spChg chg="mod ord">
          <ac:chgData name="Kerry Adair" userId="bd88304f-e014-4026-992c-301a0817f52a" providerId="ADAL" clId="{6D98FBA0-6355-4ADD-9654-161B7CD7436D}" dt="2022-09-08T11:06:23.280" v="169" actId="700"/>
          <ac:spMkLst>
            <pc:docMk/>
            <pc:sldMk cId="2638908669" sldId="293"/>
            <ac:spMk id="5" creationId="{42675C6A-5671-9C6B-5F26-8B4E1D2357A5}"/>
          </ac:spMkLst>
        </pc:spChg>
        <pc:spChg chg="mod ord">
          <ac:chgData name="Kerry Adair" userId="bd88304f-e014-4026-992c-301a0817f52a" providerId="ADAL" clId="{6D98FBA0-6355-4ADD-9654-161B7CD7436D}" dt="2022-09-08T11:06:23.280" v="169" actId="700"/>
          <ac:spMkLst>
            <pc:docMk/>
            <pc:sldMk cId="2638908669" sldId="293"/>
            <ac:spMk id="6" creationId="{A4728F0C-E3C5-F1A3-B61D-217B41805E6F}"/>
          </ac:spMkLst>
        </pc:spChg>
      </pc:sldChg>
      <pc:sldChg chg="modSp mod chgLayout">
        <pc:chgData name="Kerry Adair" userId="bd88304f-e014-4026-992c-301a0817f52a" providerId="ADAL" clId="{6D98FBA0-6355-4ADD-9654-161B7CD7436D}" dt="2022-09-08T11:07:12.360" v="173" actId="700"/>
        <pc:sldMkLst>
          <pc:docMk/>
          <pc:sldMk cId="4242601168" sldId="294"/>
        </pc:sldMkLst>
        <pc:spChg chg="mod ord">
          <ac:chgData name="Kerry Adair" userId="bd88304f-e014-4026-992c-301a0817f52a" providerId="ADAL" clId="{6D98FBA0-6355-4ADD-9654-161B7CD7436D}" dt="2022-09-08T11:07:12.360" v="173" actId="700"/>
          <ac:spMkLst>
            <pc:docMk/>
            <pc:sldMk cId="4242601168" sldId="294"/>
            <ac:spMk id="2" creationId="{3610C27B-F741-CC79-3FD4-299F2E4A46FA}"/>
          </ac:spMkLst>
        </pc:spChg>
        <pc:spChg chg="mod ord">
          <ac:chgData name="Kerry Adair" userId="bd88304f-e014-4026-992c-301a0817f52a" providerId="ADAL" clId="{6D98FBA0-6355-4ADD-9654-161B7CD7436D}" dt="2022-09-08T11:07:12.360" v="173" actId="700"/>
          <ac:spMkLst>
            <pc:docMk/>
            <pc:sldMk cId="4242601168" sldId="294"/>
            <ac:spMk id="3" creationId="{24F1DCC6-E490-178F-C540-F50F65C06C7D}"/>
          </ac:spMkLst>
        </pc:spChg>
        <pc:spChg chg="mod ord">
          <ac:chgData name="Kerry Adair" userId="bd88304f-e014-4026-992c-301a0817f52a" providerId="ADAL" clId="{6D98FBA0-6355-4ADD-9654-161B7CD7436D}" dt="2022-09-08T11:07:12.360" v="173" actId="700"/>
          <ac:spMkLst>
            <pc:docMk/>
            <pc:sldMk cId="4242601168" sldId="294"/>
            <ac:spMk id="4" creationId="{A1B79495-A434-E806-DDBE-19A239010056}"/>
          </ac:spMkLst>
        </pc:spChg>
        <pc:spChg chg="mod ord">
          <ac:chgData name="Kerry Adair" userId="bd88304f-e014-4026-992c-301a0817f52a" providerId="ADAL" clId="{6D98FBA0-6355-4ADD-9654-161B7CD7436D}" dt="2022-09-08T11:07:12.360" v="173" actId="700"/>
          <ac:spMkLst>
            <pc:docMk/>
            <pc:sldMk cId="4242601168" sldId="294"/>
            <ac:spMk id="5" creationId="{42675C6A-5671-9C6B-5F26-8B4E1D2357A5}"/>
          </ac:spMkLst>
        </pc:spChg>
        <pc:spChg chg="mod ord">
          <ac:chgData name="Kerry Adair" userId="bd88304f-e014-4026-992c-301a0817f52a" providerId="ADAL" clId="{6D98FBA0-6355-4ADD-9654-161B7CD7436D}" dt="2022-09-08T11:07:12.360" v="173" actId="700"/>
          <ac:spMkLst>
            <pc:docMk/>
            <pc:sldMk cId="4242601168" sldId="294"/>
            <ac:spMk id="6" creationId="{A4728F0C-E3C5-F1A3-B61D-217B41805E6F}"/>
          </ac:spMkLst>
        </pc:spChg>
      </pc:sldChg>
      <pc:sldChg chg="modSp mod chgLayout">
        <pc:chgData name="Kerry Adair" userId="bd88304f-e014-4026-992c-301a0817f52a" providerId="ADAL" clId="{6D98FBA0-6355-4ADD-9654-161B7CD7436D}" dt="2022-09-08T11:07:19.524" v="175" actId="27636"/>
        <pc:sldMkLst>
          <pc:docMk/>
          <pc:sldMk cId="3288557569" sldId="295"/>
        </pc:sldMkLst>
        <pc:spChg chg="mod ord">
          <ac:chgData name="Kerry Adair" userId="bd88304f-e014-4026-992c-301a0817f52a" providerId="ADAL" clId="{6D98FBA0-6355-4ADD-9654-161B7CD7436D}" dt="2022-09-08T11:07:19.524" v="175" actId="27636"/>
          <ac:spMkLst>
            <pc:docMk/>
            <pc:sldMk cId="3288557569" sldId="295"/>
            <ac:spMk id="2" creationId="{3610C27B-F741-CC79-3FD4-299F2E4A46FA}"/>
          </ac:spMkLst>
        </pc:spChg>
        <pc:spChg chg="mod ord">
          <ac:chgData name="Kerry Adair" userId="bd88304f-e014-4026-992c-301a0817f52a" providerId="ADAL" clId="{6D98FBA0-6355-4ADD-9654-161B7CD7436D}" dt="2022-09-08T11:07:19.455" v="174" actId="700"/>
          <ac:spMkLst>
            <pc:docMk/>
            <pc:sldMk cId="3288557569" sldId="295"/>
            <ac:spMk id="3" creationId="{24F1DCC6-E490-178F-C540-F50F65C06C7D}"/>
          </ac:spMkLst>
        </pc:spChg>
        <pc:spChg chg="mod ord">
          <ac:chgData name="Kerry Adair" userId="bd88304f-e014-4026-992c-301a0817f52a" providerId="ADAL" clId="{6D98FBA0-6355-4ADD-9654-161B7CD7436D}" dt="2022-09-08T11:07:19.455" v="174" actId="700"/>
          <ac:spMkLst>
            <pc:docMk/>
            <pc:sldMk cId="3288557569" sldId="295"/>
            <ac:spMk id="4" creationId="{A1B79495-A434-E806-DDBE-19A239010056}"/>
          </ac:spMkLst>
        </pc:spChg>
        <pc:spChg chg="mod ord">
          <ac:chgData name="Kerry Adair" userId="bd88304f-e014-4026-992c-301a0817f52a" providerId="ADAL" clId="{6D98FBA0-6355-4ADD-9654-161B7CD7436D}" dt="2022-09-08T11:07:19.455" v="174" actId="700"/>
          <ac:spMkLst>
            <pc:docMk/>
            <pc:sldMk cId="3288557569" sldId="295"/>
            <ac:spMk id="5" creationId="{42675C6A-5671-9C6B-5F26-8B4E1D2357A5}"/>
          </ac:spMkLst>
        </pc:spChg>
        <pc:spChg chg="mod ord">
          <ac:chgData name="Kerry Adair" userId="bd88304f-e014-4026-992c-301a0817f52a" providerId="ADAL" clId="{6D98FBA0-6355-4ADD-9654-161B7CD7436D}" dt="2022-09-08T11:07:19.455" v="174" actId="700"/>
          <ac:spMkLst>
            <pc:docMk/>
            <pc:sldMk cId="3288557569" sldId="295"/>
            <ac:spMk id="6" creationId="{A4728F0C-E3C5-F1A3-B61D-217B41805E6F}"/>
          </ac:spMkLst>
        </pc:spChg>
      </pc:sldChg>
      <pc:sldChg chg="modSp mod chgLayout">
        <pc:chgData name="Kerry Adair" userId="bd88304f-e014-4026-992c-301a0817f52a" providerId="ADAL" clId="{6D98FBA0-6355-4ADD-9654-161B7CD7436D}" dt="2022-09-08T11:07:26.226" v="176" actId="700"/>
        <pc:sldMkLst>
          <pc:docMk/>
          <pc:sldMk cId="2747810860" sldId="296"/>
        </pc:sldMkLst>
        <pc:spChg chg="mod ord">
          <ac:chgData name="Kerry Adair" userId="bd88304f-e014-4026-992c-301a0817f52a" providerId="ADAL" clId="{6D98FBA0-6355-4ADD-9654-161B7CD7436D}" dt="2022-09-08T11:07:26.226" v="176" actId="700"/>
          <ac:spMkLst>
            <pc:docMk/>
            <pc:sldMk cId="2747810860" sldId="296"/>
            <ac:spMk id="2" creationId="{3610C27B-F741-CC79-3FD4-299F2E4A46FA}"/>
          </ac:spMkLst>
        </pc:spChg>
        <pc:spChg chg="mod ord">
          <ac:chgData name="Kerry Adair" userId="bd88304f-e014-4026-992c-301a0817f52a" providerId="ADAL" clId="{6D98FBA0-6355-4ADD-9654-161B7CD7436D}" dt="2022-09-08T11:07:26.226" v="176" actId="700"/>
          <ac:spMkLst>
            <pc:docMk/>
            <pc:sldMk cId="2747810860" sldId="296"/>
            <ac:spMk id="3" creationId="{24F1DCC6-E490-178F-C540-F50F65C06C7D}"/>
          </ac:spMkLst>
        </pc:spChg>
        <pc:spChg chg="mod ord">
          <ac:chgData name="Kerry Adair" userId="bd88304f-e014-4026-992c-301a0817f52a" providerId="ADAL" clId="{6D98FBA0-6355-4ADD-9654-161B7CD7436D}" dt="2022-09-08T11:07:26.226" v="176" actId="700"/>
          <ac:spMkLst>
            <pc:docMk/>
            <pc:sldMk cId="2747810860" sldId="296"/>
            <ac:spMk id="4" creationId="{A1B79495-A434-E806-DDBE-19A239010056}"/>
          </ac:spMkLst>
        </pc:spChg>
        <pc:spChg chg="mod ord">
          <ac:chgData name="Kerry Adair" userId="bd88304f-e014-4026-992c-301a0817f52a" providerId="ADAL" clId="{6D98FBA0-6355-4ADD-9654-161B7CD7436D}" dt="2022-09-08T11:07:26.226" v="176" actId="700"/>
          <ac:spMkLst>
            <pc:docMk/>
            <pc:sldMk cId="2747810860" sldId="296"/>
            <ac:spMk id="5" creationId="{42675C6A-5671-9C6B-5F26-8B4E1D2357A5}"/>
          </ac:spMkLst>
        </pc:spChg>
        <pc:spChg chg="mod ord">
          <ac:chgData name="Kerry Adair" userId="bd88304f-e014-4026-992c-301a0817f52a" providerId="ADAL" clId="{6D98FBA0-6355-4ADD-9654-161B7CD7436D}" dt="2022-09-08T11:07:26.226" v="176" actId="700"/>
          <ac:spMkLst>
            <pc:docMk/>
            <pc:sldMk cId="2747810860" sldId="296"/>
            <ac:spMk id="6" creationId="{A4728F0C-E3C5-F1A3-B61D-217B41805E6F}"/>
          </ac:spMkLst>
        </pc:spChg>
      </pc:sldChg>
      <pc:sldChg chg="modSp mod chgLayout">
        <pc:chgData name="Kerry Adair" userId="bd88304f-e014-4026-992c-301a0817f52a" providerId="ADAL" clId="{6D98FBA0-6355-4ADD-9654-161B7CD7436D}" dt="2022-09-08T11:07:35.225" v="177" actId="700"/>
        <pc:sldMkLst>
          <pc:docMk/>
          <pc:sldMk cId="4155829883" sldId="297"/>
        </pc:sldMkLst>
        <pc:spChg chg="mod ord">
          <ac:chgData name="Kerry Adair" userId="bd88304f-e014-4026-992c-301a0817f52a" providerId="ADAL" clId="{6D98FBA0-6355-4ADD-9654-161B7CD7436D}" dt="2022-09-08T11:07:35.225" v="177" actId="700"/>
          <ac:spMkLst>
            <pc:docMk/>
            <pc:sldMk cId="4155829883" sldId="297"/>
            <ac:spMk id="2" creationId="{998F1C7E-C347-DA17-6AD0-52E907CB2A81}"/>
          </ac:spMkLst>
        </pc:spChg>
        <pc:spChg chg="mod ord">
          <ac:chgData name="Kerry Adair" userId="bd88304f-e014-4026-992c-301a0817f52a" providerId="ADAL" clId="{6D98FBA0-6355-4ADD-9654-161B7CD7436D}" dt="2022-09-08T11:07:35.225" v="177" actId="700"/>
          <ac:spMkLst>
            <pc:docMk/>
            <pc:sldMk cId="4155829883" sldId="297"/>
            <ac:spMk id="3" creationId="{F17DB497-608D-EA22-4044-1B9093F2ADA3}"/>
          </ac:spMkLst>
        </pc:spChg>
        <pc:spChg chg="mod ord">
          <ac:chgData name="Kerry Adair" userId="bd88304f-e014-4026-992c-301a0817f52a" providerId="ADAL" clId="{6D98FBA0-6355-4ADD-9654-161B7CD7436D}" dt="2022-09-08T11:07:35.225" v="177" actId="700"/>
          <ac:spMkLst>
            <pc:docMk/>
            <pc:sldMk cId="4155829883" sldId="297"/>
            <ac:spMk id="4" creationId="{B0677036-8B62-546D-A67B-3136BB66DACB}"/>
          </ac:spMkLst>
        </pc:spChg>
        <pc:spChg chg="mod ord">
          <ac:chgData name="Kerry Adair" userId="bd88304f-e014-4026-992c-301a0817f52a" providerId="ADAL" clId="{6D98FBA0-6355-4ADD-9654-161B7CD7436D}" dt="2022-09-08T11:07:35.225" v="177" actId="700"/>
          <ac:spMkLst>
            <pc:docMk/>
            <pc:sldMk cId="4155829883" sldId="297"/>
            <ac:spMk id="5" creationId="{4999B2E2-7744-D6A8-C977-82B476A1E347}"/>
          </ac:spMkLst>
        </pc:spChg>
        <pc:spChg chg="mod ord">
          <ac:chgData name="Kerry Adair" userId="bd88304f-e014-4026-992c-301a0817f52a" providerId="ADAL" clId="{6D98FBA0-6355-4ADD-9654-161B7CD7436D}" dt="2022-09-08T11:07:35.225" v="177" actId="700"/>
          <ac:spMkLst>
            <pc:docMk/>
            <pc:sldMk cId="4155829883" sldId="297"/>
            <ac:spMk id="6" creationId="{91EA0D04-7233-4BB2-936C-130D49DB013D}"/>
          </ac:spMkLst>
        </pc:spChg>
      </pc:sldChg>
      <pc:sldChg chg="modSp mod chgLayout">
        <pc:chgData name="Kerry Adair" userId="bd88304f-e014-4026-992c-301a0817f52a" providerId="ADAL" clId="{6D98FBA0-6355-4ADD-9654-161B7CD7436D}" dt="2022-09-08T11:07:40.459" v="178" actId="700"/>
        <pc:sldMkLst>
          <pc:docMk/>
          <pc:sldMk cId="2855069015" sldId="298"/>
        </pc:sldMkLst>
        <pc:spChg chg="mod ord">
          <ac:chgData name="Kerry Adair" userId="bd88304f-e014-4026-992c-301a0817f52a" providerId="ADAL" clId="{6D98FBA0-6355-4ADD-9654-161B7CD7436D}" dt="2022-09-08T11:07:40.459" v="178" actId="700"/>
          <ac:spMkLst>
            <pc:docMk/>
            <pc:sldMk cId="2855069015" sldId="298"/>
            <ac:spMk id="2" creationId="{998F1C7E-C347-DA17-6AD0-52E907CB2A81}"/>
          </ac:spMkLst>
        </pc:spChg>
        <pc:spChg chg="mod ord">
          <ac:chgData name="Kerry Adair" userId="bd88304f-e014-4026-992c-301a0817f52a" providerId="ADAL" clId="{6D98FBA0-6355-4ADD-9654-161B7CD7436D}" dt="2022-09-08T11:07:40.459" v="178" actId="700"/>
          <ac:spMkLst>
            <pc:docMk/>
            <pc:sldMk cId="2855069015" sldId="298"/>
            <ac:spMk id="3" creationId="{F17DB497-608D-EA22-4044-1B9093F2ADA3}"/>
          </ac:spMkLst>
        </pc:spChg>
        <pc:spChg chg="mod ord">
          <ac:chgData name="Kerry Adair" userId="bd88304f-e014-4026-992c-301a0817f52a" providerId="ADAL" clId="{6D98FBA0-6355-4ADD-9654-161B7CD7436D}" dt="2022-09-08T11:07:40.459" v="178" actId="700"/>
          <ac:spMkLst>
            <pc:docMk/>
            <pc:sldMk cId="2855069015" sldId="298"/>
            <ac:spMk id="4" creationId="{B0677036-8B62-546D-A67B-3136BB66DACB}"/>
          </ac:spMkLst>
        </pc:spChg>
        <pc:spChg chg="mod ord">
          <ac:chgData name="Kerry Adair" userId="bd88304f-e014-4026-992c-301a0817f52a" providerId="ADAL" clId="{6D98FBA0-6355-4ADD-9654-161B7CD7436D}" dt="2022-09-08T11:07:40.459" v="178" actId="700"/>
          <ac:spMkLst>
            <pc:docMk/>
            <pc:sldMk cId="2855069015" sldId="298"/>
            <ac:spMk id="5" creationId="{4999B2E2-7744-D6A8-C977-82B476A1E347}"/>
          </ac:spMkLst>
        </pc:spChg>
        <pc:spChg chg="mod ord">
          <ac:chgData name="Kerry Adair" userId="bd88304f-e014-4026-992c-301a0817f52a" providerId="ADAL" clId="{6D98FBA0-6355-4ADD-9654-161B7CD7436D}" dt="2022-09-08T11:07:40.459" v="178" actId="700"/>
          <ac:spMkLst>
            <pc:docMk/>
            <pc:sldMk cId="2855069015" sldId="298"/>
            <ac:spMk id="6" creationId="{91EA0D04-7233-4BB2-936C-130D49DB013D}"/>
          </ac:spMkLst>
        </pc:spChg>
      </pc:sldChg>
      <pc:sldChg chg="modSp mod chgLayout">
        <pc:chgData name="Kerry Adair" userId="bd88304f-e014-4026-992c-301a0817f52a" providerId="ADAL" clId="{6D98FBA0-6355-4ADD-9654-161B7CD7436D}" dt="2022-09-08T11:07:49.667" v="179" actId="700"/>
        <pc:sldMkLst>
          <pc:docMk/>
          <pc:sldMk cId="1265860415" sldId="299"/>
        </pc:sldMkLst>
        <pc:spChg chg="mod ord">
          <ac:chgData name="Kerry Adair" userId="bd88304f-e014-4026-992c-301a0817f52a" providerId="ADAL" clId="{6D98FBA0-6355-4ADD-9654-161B7CD7436D}" dt="2022-09-08T11:07:49.667" v="179" actId="700"/>
          <ac:spMkLst>
            <pc:docMk/>
            <pc:sldMk cId="1265860415" sldId="299"/>
            <ac:spMk id="2" creationId="{998F1C7E-C347-DA17-6AD0-52E907CB2A81}"/>
          </ac:spMkLst>
        </pc:spChg>
        <pc:spChg chg="mod ord">
          <ac:chgData name="Kerry Adair" userId="bd88304f-e014-4026-992c-301a0817f52a" providerId="ADAL" clId="{6D98FBA0-6355-4ADD-9654-161B7CD7436D}" dt="2022-09-08T11:07:49.667" v="179" actId="700"/>
          <ac:spMkLst>
            <pc:docMk/>
            <pc:sldMk cId="1265860415" sldId="299"/>
            <ac:spMk id="3" creationId="{F17DB497-608D-EA22-4044-1B9093F2ADA3}"/>
          </ac:spMkLst>
        </pc:spChg>
        <pc:spChg chg="mod ord">
          <ac:chgData name="Kerry Adair" userId="bd88304f-e014-4026-992c-301a0817f52a" providerId="ADAL" clId="{6D98FBA0-6355-4ADD-9654-161B7CD7436D}" dt="2022-09-08T11:07:49.667" v="179" actId="700"/>
          <ac:spMkLst>
            <pc:docMk/>
            <pc:sldMk cId="1265860415" sldId="299"/>
            <ac:spMk id="4" creationId="{B0677036-8B62-546D-A67B-3136BB66DACB}"/>
          </ac:spMkLst>
        </pc:spChg>
        <pc:spChg chg="mod ord">
          <ac:chgData name="Kerry Adair" userId="bd88304f-e014-4026-992c-301a0817f52a" providerId="ADAL" clId="{6D98FBA0-6355-4ADD-9654-161B7CD7436D}" dt="2022-09-08T11:07:49.667" v="179" actId="700"/>
          <ac:spMkLst>
            <pc:docMk/>
            <pc:sldMk cId="1265860415" sldId="299"/>
            <ac:spMk id="5" creationId="{4999B2E2-7744-D6A8-C977-82B476A1E347}"/>
          </ac:spMkLst>
        </pc:spChg>
        <pc:spChg chg="mod ord">
          <ac:chgData name="Kerry Adair" userId="bd88304f-e014-4026-992c-301a0817f52a" providerId="ADAL" clId="{6D98FBA0-6355-4ADD-9654-161B7CD7436D}" dt="2022-09-08T11:07:49.667" v="179" actId="700"/>
          <ac:spMkLst>
            <pc:docMk/>
            <pc:sldMk cId="1265860415" sldId="299"/>
            <ac:spMk id="6" creationId="{91EA0D04-7233-4BB2-936C-130D49DB013D}"/>
          </ac:spMkLst>
        </pc:spChg>
      </pc:sldChg>
      <pc:sldChg chg="modSp mod chgLayout">
        <pc:chgData name="Kerry Adair" userId="bd88304f-e014-4026-992c-301a0817f52a" providerId="ADAL" clId="{6D98FBA0-6355-4ADD-9654-161B7CD7436D}" dt="2022-09-08T11:07:55.897" v="180" actId="700"/>
        <pc:sldMkLst>
          <pc:docMk/>
          <pc:sldMk cId="2900273253" sldId="300"/>
        </pc:sldMkLst>
        <pc:spChg chg="mod ord">
          <ac:chgData name="Kerry Adair" userId="bd88304f-e014-4026-992c-301a0817f52a" providerId="ADAL" clId="{6D98FBA0-6355-4ADD-9654-161B7CD7436D}" dt="2022-09-08T11:07:55.897" v="180" actId="700"/>
          <ac:spMkLst>
            <pc:docMk/>
            <pc:sldMk cId="2900273253" sldId="300"/>
            <ac:spMk id="2" creationId="{8E6E7DCA-FE94-B927-ABA6-F80F73375D38}"/>
          </ac:spMkLst>
        </pc:spChg>
        <pc:spChg chg="mod ord">
          <ac:chgData name="Kerry Adair" userId="bd88304f-e014-4026-992c-301a0817f52a" providerId="ADAL" clId="{6D98FBA0-6355-4ADD-9654-161B7CD7436D}" dt="2022-09-08T11:07:55.897" v="180" actId="700"/>
          <ac:spMkLst>
            <pc:docMk/>
            <pc:sldMk cId="2900273253" sldId="300"/>
            <ac:spMk id="3" creationId="{63C83721-1FF9-1D63-7787-E44CB964E58B}"/>
          </ac:spMkLst>
        </pc:spChg>
        <pc:spChg chg="mod ord">
          <ac:chgData name="Kerry Adair" userId="bd88304f-e014-4026-992c-301a0817f52a" providerId="ADAL" clId="{6D98FBA0-6355-4ADD-9654-161B7CD7436D}" dt="2022-09-08T11:07:55.897" v="180" actId="700"/>
          <ac:spMkLst>
            <pc:docMk/>
            <pc:sldMk cId="2900273253" sldId="300"/>
            <ac:spMk id="4" creationId="{E5ADC7F7-B542-7536-937A-5840F016E604}"/>
          </ac:spMkLst>
        </pc:spChg>
        <pc:spChg chg="mod ord">
          <ac:chgData name="Kerry Adair" userId="bd88304f-e014-4026-992c-301a0817f52a" providerId="ADAL" clId="{6D98FBA0-6355-4ADD-9654-161B7CD7436D}" dt="2022-09-08T11:07:55.897" v="180" actId="700"/>
          <ac:spMkLst>
            <pc:docMk/>
            <pc:sldMk cId="2900273253" sldId="300"/>
            <ac:spMk id="5" creationId="{794EAFF4-7A8D-49A6-8488-E5D0B0183E88}"/>
          </ac:spMkLst>
        </pc:spChg>
        <pc:spChg chg="mod ord">
          <ac:chgData name="Kerry Adair" userId="bd88304f-e014-4026-992c-301a0817f52a" providerId="ADAL" clId="{6D98FBA0-6355-4ADD-9654-161B7CD7436D}" dt="2022-09-08T11:07:55.897" v="180" actId="700"/>
          <ac:spMkLst>
            <pc:docMk/>
            <pc:sldMk cId="2900273253" sldId="300"/>
            <ac:spMk id="6" creationId="{B6359DC1-C992-C2D7-700F-0B2262BD4639}"/>
          </ac:spMkLst>
        </pc:spChg>
      </pc:sldChg>
      <pc:sldChg chg="modSp add mod">
        <pc:chgData name="Kerry Adair" userId="bd88304f-e014-4026-992c-301a0817f52a" providerId="ADAL" clId="{6D98FBA0-6355-4ADD-9654-161B7CD7436D}" dt="2022-09-08T11:02:01.079" v="139" actId="27636"/>
        <pc:sldMkLst>
          <pc:docMk/>
          <pc:sldMk cId="3503101849" sldId="301"/>
        </pc:sldMkLst>
        <pc:spChg chg="mod">
          <ac:chgData name="Kerry Adair" userId="bd88304f-e014-4026-992c-301a0817f52a" providerId="ADAL" clId="{6D98FBA0-6355-4ADD-9654-161B7CD7436D}" dt="2022-09-08T11:02:01.079" v="139" actId="27636"/>
          <ac:spMkLst>
            <pc:docMk/>
            <pc:sldMk cId="3503101849" sldId="301"/>
            <ac:spMk id="2" creationId="{5EE34206-4D6D-CF9B-5515-FC42907125F3}"/>
          </ac:spMkLst>
        </pc:spChg>
      </pc:sldChg>
      <pc:sldMasterChg chg="modSp mod addSldLayout delSldLayout modSldLayout">
        <pc:chgData name="Kerry Adair" userId="bd88304f-e014-4026-992c-301a0817f52a" providerId="ADAL" clId="{6D98FBA0-6355-4ADD-9654-161B7CD7436D}" dt="2022-09-08T10:53:35.432" v="71" actId="14100"/>
        <pc:sldMasterMkLst>
          <pc:docMk/>
          <pc:sldMasterMk cId="3533561502" sldId="2147483648"/>
        </pc:sldMasterMkLst>
        <pc:spChg chg="mod">
          <ac:chgData name="Kerry Adair" userId="bd88304f-e014-4026-992c-301a0817f52a" providerId="ADAL" clId="{6D98FBA0-6355-4ADD-9654-161B7CD7436D}" dt="2022-09-08T10:43:16.763" v="24" actId="14100"/>
          <ac:spMkLst>
            <pc:docMk/>
            <pc:sldMasterMk cId="3533561502" sldId="2147483648"/>
            <ac:spMk id="2" creationId="{2EA24640-A62B-9663-7753-135304754943}"/>
          </ac:spMkLst>
        </pc:spChg>
        <pc:spChg chg="mod">
          <ac:chgData name="Kerry Adair" userId="bd88304f-e014-4026-992c-301a0817f52a" providerId="ADAL" clId="{6D98FBA0-6355-4ADD-9654-161B7CD7436D}" dt="2022-09-08T10:43:21.679" v="25" actId="14100"/>
          <ac:spMkLst>
            <pc:docMk/>
            <pc:sldMasterMk cId="3533561502" sldId="2147483648"/>
            <ac:spMk id="3" creationId="{DC6EE194-39E8-C6F4-192B-0AE6FC13870F}"/>
          </ac:spMkLst>
        </pc:spChg>
        <pc:spChg chg="mod">
          <ac:chgData name="Kerry Adair" userId="bd88304f-e014-4026-992c-301a0817f52a" providerId="ADAL" clId="{6D98FBA0-6355-4ADD-9654-161B7CD7436D}" dt="2022-09-08T10:43:26.436" v="26" actId="1076"/>
          <ac:spMkLst>
            <pc:docMk/>
            <pc:sldMasterMk cId="3533561502" sldId="2147483648"/>
            <ac:spMk id="9" creationId="{4938D712-4A4D-EF0D-16D0-235020B344BB}"/>
          </ac:spMkLst>
        </pc:spChg>
        <pc:picChg chg="mod">
          <ac:chgData name="Kerry Adair" userId="bd88304f-e014-4026-992c-301a0817f52a" providerId="ADAL" clId="{6D98FBA0-6355-4ADD-9654-161B7CD7436D}" dt="2022-09-08T10:43:09.439" v="23" actId="1076"/>
          <ac:picMkLst>
            <pc:docMk/>
            <pc:sldMasterMk cId="3533561502" sldId="2147483648"/>
            <ac:picMk id="11" creationId="{0250419F-3300-7869-E873-7B9E6981797A}"/>
          </ac:picMkLst>
        </pc:picChg>
        <pc:sldLayoutChg chg="modSp mod">
          <pc:chgData name="Kerry Adair" userId="bd88304f-e014-4026-992c-301a0817f52a" providerId="ADAL" clId="{6D98FBA0-6355-4ADD-9654-161B7CD7436D}" dt="2022-09-08T10:46:54.987" v="33" actId="14100"/>
          <pc:sldLayoutMkLst>
            <pc:docMk/>
            <pc:sldMasterMk cId="3533561502" sldId="2147483648"/>
            <pc:sldLayoutMk cId="2135755804" sldId="2147483649"/>
          </pc:sldLayoutMkLst>
          <pc:spChg chg="mod">
            <ac:chgData name="Kerry Adair" userId="bd88304f-e014-4026-992c-301a0817f52a" providerId="ADAL" clId="{6D98FBA0-6355-4ADD-9654-161B7CD7436D}" dt="2022-09-08T10:46:54.987" v="33" actId="14100"/>
            <ac:spMkLst>
              <pc:docMk/>
              <pc:sldMasterMk cId="3533561502" sldId="2147483648"/>
              <pc:sldLayoutMk cId="2135755804" sldId="2147483649"/>
              <ac:spMk id="3" creationId="{366E2499-F887-6941-F8FB-12E94B3DA615}"/>
            </ac:spMkLst>
          </pc:spChg>
          <pc:spChg chg="mod">
            <ac:chgData name="Kerry Adair" userId="bd88304f-e014-4026-992c-301a0817f52a" providerId="ADAL" clId="{6D98FBA0-6355-4ADD-9654-161B7CD7436D}" dt="2022-09-08T10:46:51.063" v="32" actId="14100"/>
            <ac:spMkLst>
              <pc:docMk/>
              <pc:sldMasterMk cId="3533561502" sldId="2147483648"/>
              <pc:sldLayoutMk cId="2135755804" sldId="2147483649"/>
              <ac:spMk id="13" creationId="{F1CEAA76-4EEF-7F0E-C159-98C31A82A563}"/>
            </ac:spMkLst>
          </pc:spChg>
        </pc:sldLayoutChg>
        <pc:sldLayoutChg chg="del">
          <pc:chgData name="Kerry Adair" userId="bd88304f-e014-4026-992c-301a0817f52a" providerId="ADAL" clId="{6D98FBA0-6355-4ADD-9654-161B7CD7436D}" dt="2022-09-08T10:49:48.031" v="45" actId="2696"/>
          <pc:sldLayoutMkLst>
            <pc:docMk/>
            <pc:sldMasterMk cId="3533561502" sldId="2147483648"/>
            <pc:sldLayoutMk cId="2623993868" sldId="2147483651"/>
          </pc:sldLayoutMkLst>
        </pc:sldLayoutChg>
        <pc:sldLayoutChg chg="modSp mod">
          <pc:chgData name="Kerry Adair" userId="bd88304f-e014-4026-992c-301a0817f52a" providerId="ADAL" clId="{6D98FBA0-6355-4ADD-9654-161B7CD7436D}" dt="2022-09-08T10:50:06.114" v="47" actId="14100"/>
          <pc:sldLayoutMkLst>
            <pc:docMk/>
            <pc:sldMasterMk cId="3533561502" sldId="2147483648"/>
            <pc:sldLayoutMk cId="2263587001" sldId="2147483652"/>
          </pc:sldLayoutMkLst>
          <pc:spChg chg="mod">
            <ac:chgData name="Kerry Adair" userId="bd88304f-e014-4026-992c-301a0817f52a" providerId="ADAL" clId="{6D98FBA0-6355-4ADD-9654-161B7CD7436D}" dt="2022-09-08T10:49:59.195" v="46" actId="14100"/>
            <ac:spMkLst>
              <pc:docMk/>
              <pc:sldMasterMk cId="3533561502" sldId="2147483648"/>
              <pc:sldLayoutMk cId="2263587001" sldId="2147483652"/>
              <ac:spMk id="3" creationId="{01E6E200-09E5-AF20-9ECB-A4C9FC08A660}"/>
            </ac:spMkLst>
          </pc:spChg>
          <pc:spChg chg="mod">
            <ac:chgData name="Kerry Adair" userId="bd88304f-e014-4026-992c-301a0817f52a" providerId="ADAL" clId="{6D98FBA0-6355-4ADD-9654-161B7CD7436D}" dt="2022-09-08T10:50:06.114" v="47" actId="14100"/>
            <ac:spMkLst>
              <pc:docMk/>
              <pc:sldMasterMk cId="3533561502" sldId="2147483648"/>
              <pc:sldLayoutMk cId="2263587001" sldId="2147483652"/>
              <ac:spMk id="4" creationId="{6165A516-E8E7-FB09-FC37-1102C3A53C46}"/>
            </ac:spMkLst>
          </pc:spChg>
        </pc:sldLayoutChg>
        <pc:sldLayoutChg chg="modSp mod">
          <pc:chgData name="Kerry Adair" userId="bd88304f-e014-4026-992c-301a0817f52a" providerId="ADAL" clId="{6D98FBA0-6355-4ADD-9654-161B7CD7436D}" dt="2022-09-08T10:50:41.377" v="51" actId="14100"/>
          <pc:sldLayoutMkLst>
            <pc:docMk/>
            <pc:sldMasterMk cId="3533561502" sldId="2147483648"/>
            <pc:sldLayoutMk cId="1366818116" sldId="2147483653"/>
          </pc:sldLayoutMkLst>
          <pc:spChg chg="mod">
            <ac:chgData name="Kerry Adair" userId="bd88304f-e014-4026-992c-301a0817f52a" providerId="ADAL" clId="{6D98FBA0-6355-4ADD-9654-161B7CD7436D}" dt="2022-09-08T10:50:33.063" v="50" actId="14100"/>
            <ac:spMkLst>
              <pc:docMk/>
              <pc:sldMasterMk cId="3533561502" sldId="2147483648"/>
              <pc:sldLayoutMk cId="1366818116" sldId="2147483653"/>
              <ac:spMk id="2" creationId="{63D56081-F087-E810-1AB8-25AE92A2C8C8}"/>
            </ac:spMkLst>
          </pc:spChg>
          <pc:spChg chg="mod">
            <ac:chgData name="Kerry Adair" userId="bd88304f-e014-4026-992c-301a0817f52a" providerId="ADAL" clId="{6D98FBA0-6355-4ADD-9654-161B7CD7436D}" dt="2022-09-08T10:50:41.377" v="51" actId="14100"/>
            <ac:spMkLst>
              <pc:docMk/>
              <pc:sldMasterMk cId="3533561502" sldId="2147483648"/>
              <pc:sldLayoutMk cId="1366818116" sldId="2147483653"/>
              <ac:spMk id="3" creationId="{4FA23568-5F90-EE5A-F07A-8B4AB37F200D}"/>
            </ac:spMkLst>
          </pc:spChg>
          <pc:spChg chg="mod">
            <ac:chgData name="Kerry Adair" userId="bd88304f-e014-4026-992c-301a0817f52a" providerId="ADAL" clId="{6D98FBA0-6355-4ADD-9654-161B7CD7436D}" dt="2022-09-08T10:50:41.377" v="51" actId="14100"/>
            <ac:spMkLst>
              <pc:docMk/>
              <pc:sldMasterMk cId="3533561502" sldId="2147483648"/>
              <pc:sldLayoutMk cId="1366818116" sldId="2147483653"/>
              <ac:spMk id="5" creationId="{EC412A0C-48EB-FEB1-111D-CF40D48B4A80}"/>
            </ac:spMkLst>
          </pc:spChg>
        </pc:sldLayoutChg>
        <pc:sldLayoutChg chg="del">
          <pc:chgData name="Kerry Adair" userId="bd88304f-e014-4026-992c-301a0817f52a" providerId="ADAL" clId="{6D98FBA0-6355-4ADD-9654-161B7CD7436D}" dt="2022-09-08T10:51:19.676" v="57" actId="2696"/>
          <pc:sldLayoutMkLst>
            <pc:docMk/>
            <pc:sldMasterMk cId="3533561502" sldId="2147483648"/>
            <pc:sldLayoutMk cId="4020783958" sldId="2147483654"/>
          </pc:sldLayoutMkLst>
        </pc:sldLayoutChg>
        <pc:sldLayoutChg chg="del">
          <pc:chgData name="Kerry Adair" userId="bd88304f-e014-4026-992c-301a0817f52a" providerId="ADAL" clId="{6D98FBA0-6355-4ADD-9654-161B7CD7436D}" dt="2022-09-08T10:51:23.448" v="58" actId="2696"/>
          <pc:sldLayoutMkLst>
            <pc:docMk/>
            <pc:sldMasterMk cId="3533561502" sldId="2147483648"/>
            <pc:sldLayoutMk cId="2305442268" sldId="2147483655"/>
          </pc:sldLayoutMkLst>
        </pc:sldLayoutChg>
        <pc:sldLayoutChg chg="del">
          <pc:chgData name="Kerry Adair" userId="bd88304f-e014-4026-992c-301a0817f52a" providerId="ADAL" clId="{6D98FBA0-6355-4ADD-9654-161B7CD7436D}" dt="2022-09-08T10:51:28.549" v="59" actId="2696"/>
          <pc:sldLayoutMkLst>
            <pc:docMk/>
            <pc:sldMasterMk cId="3533561502" sldId="2147483648"/>
            <pc:sldLayoutMk cId="3146001209" sldId="2147483656"/>
          </pc:sldLayoutMkLst>
        </pc:sldLayoutChg>
        <pc:sldLayoutChg chg="modSp mod">
          <pc:chgData name="Kerry Adair" userId="bd88304f-e014-4026-992c-301a0817f52a" providerId="ADAL" clId="{6D98FBA0-6355-4ADD-9654-161B7CD7436D}" dt="2022-09-08T10:51:39.655" v="61" actId="14100"/>
          <pc:sldLayoutMkLst>
            <pc:docMk/>
            <pc:sldMasterMk cId="3533561502" sldId="2147483648"/>
            <pc:sldLayoutMk cId="3376060658" sldId="2147483657"/>
          </pc:sldLayoutMkLst>
          <pc:spChg chg="mod">
            <ac:chgData name="Kerry Adair" userId="bd88304f-e014-4026-992c-301a0817f52a" providerId="ADAL" clId="{6D98FBA0-6355-4ADD-9654-161B7CD7436D}" dt="2022-09-08T10:51:35.914" v="60" actId="14100"/>
            <ac:spMkLst>
              <pc:docMk/>
              <pc:sldMasterMk cId="3533561502" sldId="2147483648"/>
              <pc:sldLayoutMk cId="3376060658" sldId="2147483657"/>
              <ac:spMk id="2" creationId="{B4BE10E9-063A-6510-AE75-3DD2A55EACD1}"/>
            </ac:spMkLst>
          </pc:spChg>
          <pc:spChg chg="mod">
            <ac:chgData name="Kerry Adair" userId="bd88304f-e014-4026-992c-301a0817f52a" providerId="ADAL" clId="{6D98FBA0-6355-4ADD-9654-161B7CD7436D}" dt="2022-09-08T10:51:39.655" v="61" actId="14100"/>
            <ac:spMkLst>
              <pc:docMk/>
              <pc:sldMasterMk cId="3533561502" sldId="2147483648"/>
              <pc:sldLayoutMk cId="3376060658" sldId="2147483657"/>
              <ac:spMk id="12" creationId="{1CDF0D46-0F23-B8C4-F4FE-EC75C82AF92A}"/>
            </ac:spMkLst>
          </pc:spChg>
        </pc:sldLayoutChg>
        <pc:sldLayoutChg chg="del">
          <pc:chgData name="Kerry Adair" userId="bd88304f-e014-4026-992c-301a0817f52a" providerId="ADAL" clId="{6D98FBA0-6355-4ADD-9654-161B7CD7436D}" dt="2022-09-08T10:47:10.310" v="34" actId="2696"/>
          <pc:sldLayoutMkLst>
            <pc:docMk/>
            <pc:sldMasterMk cId="3533561502" sldId="2147483648"/>
            <pc:sldLayoutMk cId="1181404292" sldId="2147483660"/>
          </pc:sldLayoutMkLst>
        </pc:sldLayoutChg>
        <pc:sldLayoutChg chg="modSp mod">
          <pc:chgData name="Kerry Adair" userId="bd88304f-e014-4026-992c-301a0817f52a" providerId="ADAL" clId="{6D98FBA0-6355-4ADD-9654-161B7CD7436D}" dt="2022-09-08T10:51:12.796" v="56" actId="1076"/>
          <pc:sldLayoutMkLst>
            <pc:docMk/>
            <pc:sldMasterMk cId="3533561502" sldId="2147483648"/>
            <pc:sldLayoutMk cId="4109492673" sldId="2147483663"/>
          </pc:sldLayoutMkLst>
          <pc:spChg chg="mod">
            <ac:chgData name="Kerry Adair" userId="bd88304f-e014-4026-992c-301a0817f52a" providerId="ADAL" clId="{6D98FBA0-6355-4ADD-9654-161B7CD7436D}" dt="2022-09-08T10:50:55.691" v="53" actId="14100"/>
            <ac:spMkLst>
              <pc:docMk/>
              <pc:sldMasterMk cId="3533561502" sldId="2147483648"/>
              <pc:sldLayoutMk cId="4109492673" sldId="2147483663"/>
              <ac:spMk id="2" creationId="{63D56081-F087-E810-1AB8-25AE92A2C8C8}"/>
            </ac:spMkLst>
          </pc:spChg>
          <pc:spChg chg="mod">
            <ac:chgData name="Kerry Adair" userId="bd88304f-e014-4026-992c-301a0817f52a" providerId="ADAL" clId="{6D98FBA0-6355-4ADD-9654-161B7CD7436D}" dt="2022-09-08T10:51:12.796" v="56" actId="1076"/>
            <ac:spMkLst>
              <pc:docMk/>
              <pc:sldMasterMk cId="3533561502" sldId="2147483648"/>
              <pc:sldLayoutMk cId="4109492673" sldId="2147483663"/>
              <ac:spMk id="3" creationId="{4FA23568-5F90-EE5A-F07A-8B4AB37F200D}"/>
            </ac:spMkLst>
          </pc:spChg>
          <pc:spChg chg="mod">
            <ac:chgData name="Kerry Adair" userId="bd88304f-e014-4026-992c-301a0817f52a" providerId="ADAL" clId="{6D98FBA0-6355-4ADD-9654-161B7CD7436D}" dt="2022-09-08T10:51:03.972" v="55" actId="14100"/>
            <ac:spMkLst>
              <pc:docMk/>
              <pc:sldMasterMk cId="3533561502" sldId="2147483648"/>
              <pc:sldLayoutMk cId="4109492673" sldId="2147483663"/>
              <ac:spMk id="12" creationId="{EC9DB1AA-5101-CD74-E63E-965C5B4F4E1C}"/>
            </ac:spMkLst>
          </pc:spChg>
          <pc:spChg chg="mod">
            <ac:chgData name="Kerry Adair" userId="bd88304f-e014-4026-992c-301a0817f52a" providerId="ADAL" clId="{6D98FBA0-6355-4ADD-9654-161B7CD7436D}" dt="2022-09-08T10:51:12.796" v="56" actId="1076"/>
            <ac:spMkLst>
              <pc:docMk/>
              <pc:sldMasterMk cId="3533561502" sldId="2147483648"/>
              <pc:sldLayoutMk cId="4109492673" sldId="2147483663"/>
              <ac:spMk id="14" creationId="{EFE6D295-67B2-4CB7-87AF-09C16502618D}"/>
            </ac:spMkLst>
          </pc:spChg>
          <pc:spChg chg="mod">
            <ac:chgData name="Kerry Adair" userId="bd88304f-e014-4026-992c-301a0817f52a" providerId="ADAL" clId="{6D98FBA0-6355-4ADD-9654-161B7CD7436D}" dt="2022-09-08T10:51:12.796" v="56" actId="1076"/>
            <ac:spMkLst>
              <pc:docMk/>
              <pc:sldMasterMk cId="3533561502" sldId="2147483648"/>
              <pc:sldLayoutMk cId="4109492673" sldId="2147483663"/>
              <ac:spMk id="16" creationId="{B229FE6A-BD80-EE74-1EE3-DE836DBEA54F}"/>
            </ac:spMkLst>
          </pc:spChg>
        </pc:sldLayoutChg>
        <pc:sldLayoutChg chg="modSp mod">
          <pc:chgData name="Kerry Adair" userId="bd88304f-e014-4026-992c-301a0817f52a" providerId="ADAL" clId="{6D98FBA0-6355-4ADD-9654-161B7CD7436D}" dt="2022-09-08T10:48:46.979" v="38" actId="1076"/>
          <pc:sldLayoutMkLst>
            <pc:docMk/>
            <pc:sldMasterMk cId="3533561502" sldId="2147483648"/>
            <pc:sldLayoutMk cId="2296378812" sldId="2147483664"/>
          </pc:sldLayoutMkLst>
          <pc:spChg chg="mod">
            <ac:chgData name="Kerry Adair" userId="bd88304f-e014-4026-992c-301a0817f52a" providerId="ADAL" clId="{6D98FBA0-6355-4ADD-9654-161B7CD7436D}" dt="2022-09-08T10:48:45.264" v="37" actId="1076"/>
            <ac:spMkLst>
              <pc:docMk/>
              <pc:sldMasterMk cId="3533561502" sldId="2147483648"/>
              <pc:sldLayoutMk cId="2296378812" sldId="2147483664"/>
              <ac:spMk id="3" creationId="{D54E2208-7CFC-A131-9727-D145884740DD}"/>
            </ac:spMkLst>
          </pc:spChg>
          <pc:spChg chg="mod">
            <ac:chgData name="Kerry Adair" userId="bd88304f-e014-4026-992c-301a0817f52a" providerId="ADAL" clId="{6D98FBA0-6355-4ADD-9654-161B7CD7436D}" dt="2022-09-08T10:48:46.979" v="38" actId="1076"/>
            <ac:spMkLst>
              <pc:docMk/>
              <pc:sldMasterMk cId="3533561502" sldId="2147483648"/>
              <pc:sldLayoutMk cId="2296378812" sldId="2147483664"/>
              <ac:spMk id="8" creationId="{9B3916D3-4A7B-C77E-D505-010B702E417E}"/>
            </ac:spMkLst>
          </pc:spChg>
        </pc:sldLayoutChg>
        <pc:sldLayoutChg chg="modSp mod">
          <pc:chgData name="Kerry Adair" userId="bd88304f-e014-4026-992c-301a0817f52a" providerId="ADAL" clId="{6D98FBA0-6355-4ADD-9654-161B7CD7436D}" dt="2022-09-08T10:49:35.063" v="44" actId="14100"/>
          <pc:sldLayoutMkLst>
            <pc:docMk/>
            <pc:sldMasterMk cId="3533561502" sldId="2147483648"/>
            <pc:sldLayoutMk cId="905988040" sldId="2147483665"/>
          </pc:sldLayoutMkLst>
          <pc:spChg chg="mod">
            <ac:chgData name="Kerry Adair" userId="bd88304f-e014-4026-992c-301a0817f52a" providerId="ADAL" clId="{6D98FBA0-6355-4ADD-9654-161B7CD7436D}" dt="2022-09-08T10:49:32.340" v="43" actId="14100"/>
            <ac:spMkLst>
              <pc:docMk/>
              <pc:sldMasterMk cId="3533561502" sldId="2147483648"/>
              <pc:sldLayoutMk cId="905988040" sldId="2147483665"/>
              <ac:spMk id="3" creationId="{D54E2208-7CFC-A131-9727-D145884740DD}"/>
            </ac:spMkLst>
          </pc:spChg>
          <pc:spChg chg="mod">
            <ac:chgData name="Kerry Adair" userId="bd88304f-e014-4026-992c-301a0817f52a" providerId="ADAL" clId="{6D98FBA0-6355-4ADD-9654-161B7CD7436D}" dt="2022-09-08T10:49:35.063" v="44" actId="14100"/>
            <ac:spMkLst>
              <pc:docMk/>
              <pc:sldMasterMk cId="3533561502" sldId="2147483648"/>
              <pc:sldLayoutMk cId="905988040" sldId="2147483665"/>
              <ac:spMk id="9" creationId="{E2C398CB-745D-6352-F537-86B073A57D40}"/>
            </ac:spMkLst>
          </pc:spChg>
        </pc:sldLayoutChg>
        <pc:sldLayoutChg chg="addSp delSp modSp mod">
          <pc:chgData name="Kerry Adair" userId="bd88304f-e014-4026-992c-301a0817f52a" providerId="ADAL" clId="{6D98FBA0-6355-4ADD-9654-161B7CD7436D}" dt="2022-09-08T10:53:35.432" v="71" actId="14100"/>
          <pc:sldLayoutMkLst>
            <pc:docMk/>
            <pc:sldMasterMk cId="3533561502" sldId="2147483648"/>
            <pc:sldLayoutMk cId="2263443345" sldId="2147483668"/>
          </pc:sldLayoutMkLst>
          <pc:spChg chg="add del">
            <ac:chgData name="Kerry Adair" userId="bd88304f-e014-4026-992c-301a0817f52a" providerId="ADAL" clId="{6D98FBA0-6355-4ADD-9654-161B7CD7436D}" dt="2022-09-08T10:53:31.065" v="70" actId="11529"/>
            <ac:spMkLst>
              <pc:docMk/>
              <pc:sldMasterMk cId="3533561502" sldId="2147483648"/>
              <pc:sldLayoutMk cId="2263443345" sldId="2147483668"/>
              <ac:spMk id="2" creationId="{C5FCB3EB-FA8E-C233-CFC9-A1A36F3581EE}"/>
            </ac:spMkLst>
          </pc:spChg>
          <pc:spChg chg="add mod">
            <ac:chgData name="Kerry Adair" userId="bd88304f-e014-4026-992c-301a0817f52a" providerId="ADAL" clId="{6D98FBA0-6355-4ADD-9654-161B7CD7436D}" dt="2022-09-08T10:53:35.432" v="71" actId="14100"/>
            <ac:spMkLst>
              <pc:docMk/>
              <pc:sldMasterMk cId="3533561502" sldId="2147483648"/>
              <pc:sldLayoutMk cId="2263443345" sldId="2147483668"/>
              <ac:spMk id="3" creationId="{FCD06A90-55AC-9DA1-2496-8CA080162089}"/>
            </ac:spMkLst>
          </pc:spChg>
          <pc:spChg chg="del mod">
            <ac:chgData name="Kerry Adair" userId="bd88304f-e014-4026-992c-301a0817f52a" providerId="ADAL" clId="{6D98FBA0-6355-4ADD-9654-161B7CD7436D}" dt="2022-09-08T10:53:20.136" v="69" actId="478"/>
            <ac:spMkLst>
              <pc:docMk/>
              <pc:sldMasterMk cId="3533561502" sldId="2147483648"/>
              <pc:sldLayoutMk cId="2263443345" sldId="2147483668"/>
              <ac:spMk id="8" creationId="{9B3916D3-4A7B-C77E-D505-010B702E417E}"/>
            </ac:spMkLst>
          </pc:spChg>
        </pc:sldLayoutChg>
        <pc:sldLayoutChg chg="del">
          <pc:chgData name="Kerry Adair" userId="bd88304f-e014-4026-992c-301a0817f52a" providerId="ADAL" clId="{6D98FBA0-6355-4ADD-9654-161B7CD7436D}" dt="2022-09-08T10:49:14.829" v="40" actId="2696"/>
          <pc:sldLayoutMkLst>
            <pc:docMk/>
            <pc:sldMasterMk cId="3533561502" sldId="2147483648"/>
            <pc:sldLayoutMk cId="2021484081" sldId="2147483669"/>
          </pc:sldLayoutMkLst>
        </pc:sldLayoutChg>
        <pc:sldLayoutChg chg="modSp add mod modTransition">
          <pc:chgData name="Kerry Adair" userId="bd88304f-e014-4026-992c-301a0817f52a" providerId="ADAL" clId="{6D98FBA0-6355-4ADD-9654-161B7CD7436D}" dt="2022-09-08T10:52:02.682" v="65" actId="14100"/>
          <pc:sldLayoutMkLst>
            <pc:docMk/>
            <pc:sldMasterMk cId="3533561502" sldId="2147483648"/>
            <pc:sldLayoutMk cId="2617448686" sldId="2147483669"/>
          </pc:sldLayoutMkLst>
          <pc:spChg chg="mod">
            <ac:chgData name="Kerry Adair" userId="bd88304f-e014-4026-992c-301a0817f52a" providerId="ADAL" clId="{6D98FBA0-6355-4ADD-9654-161B7CD7436D}" dt="2022-09-08T10:51:58.973" v="64" actId="14100"/>
            <ac:spMkLst>
              <pc:docMk/>
              <pc:sldMasterMk cId="3533561502" sldId="2147483648"/>
              <pc:sldLayoutMk cId="2617448686" sldId="2147483669"/>
              <ac:spMk id="2" creationId="{B4BE10E9-063A-6510-AE75-3DD2A55EACD1}"/>
            </ac:spMkLst>
          </pc:spChg>
          <pc:spChg chg="mod">
            <ac:chgData name="Kerry Adair" userId="bd88304f-e014-4026-992c-301a0817f52a" providerId="ADAL" clId="{6D98FBA0-6355-4ADD-9654-161B7CD7436D}" dt="2022-09-08T10:52:02.682" v="65" actId="14100"/>
            <ac:spMkLst>
              <pc:docMk/>
              <pc:sldMasterMk cId="3533561502" sldId="2147483648"/>
              <pc:sldLayoutMk cId="2617448686" sldId="2147483669"/>
              <ac:spMk id="4" creationId="{66DA1230-9FF6-0E41-A956-C8A2860F55B6}"/>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D9F6CB6-0610-2119-6F43-AB7740F2A1F4}"/>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60F68A17-09FB-139E-D82F-5F927B7F05F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47AFBDA-597E-4FD9-93CF-D56DB2A3A987}" type="datetimeFigureOut">
              <a:rPr lang="en-GB" smtClean="0"/>
              <a:t>20/09/2022</a:t>
            </a:fld>
            <a:endParaRPr lang="en-GB"/>
          </a:p>
        </p:txBody>
      </p:sp>
      <p:sp>
        <p:nvSpPr>
          <p:cNvPr id="4" name="Footer Placeholder 3">
            <a:extLst>
              <a:ext uri="{FF2B5EF4-FFF2-40B4-BE49-F238E27FC236}">
                <a16:creationId xmlns:a16="http://schemas.microsoft.com/office/drawing/2014/main" id="{3E02E848-26BA-696D-F311-7F0DC86C4340}"/>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6C7517A7-965F-D39A-324D-FBD07FA366AE}"/>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FFCA9C1-7C93-4768-A896-E8B7C2AAE2A1}" type="slidenum">
              <a:rPr lang="en-GB" smtClean="0"/>
              <a:t>‹#›</a:t>
            </a:fld>
            <a:endParaRPr lang="en-GB"/>
          </a:p>
        </p:txBody>
      </p:sp>
    </p:spTree>
    <p:extLst>
      <p:ext uri="{BB962C8B-B14F-4D97-AF65-F5344CB8AC3E}">
        <p14:creationId xmlns:p14="http://schemas.microsoft.com/office/powerpoint/2010/main" val="41921237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8C566F8-76BB-40CF-804C-7ED898B66C9F}" type="datetimeFigureOut">
              <a:rPr lang="en-GB" smtClean="0"/>
              <a:t>20/09/2022</a:t>
            </a:fld>
            <a:endParaRPr lang="en-GB"/>
          </a:p>
        </p:txBody>
      </p:sp>
      <p:sp>
        <p:nvSpPr>
          <p:cNvPr id="4" name="Slide Image Placeholder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C57AF21-D520-4DFB-8079-C247935F44E0}" type="slidenum">
              <a:rPr lang="en-GB" smtClean="0"/>
              <a:t>‹#›</a:t>
            </a:fld>
            <a:endParaRPr lang="en-GB"/>
          </a:p>
        </p:txBody>
      </p:sp>
    </p:spTree>
    <p:extLst>
      <p:ext uri="{BB962C8B-B14F-4D97-AF65-F5344CB8AC3E}">
        <p14:creationId xmlns:p14="http://schemas.microsoft.com/office/powerpoint/2010/main" val="23302026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00150" y="1143000"/>
            <a:ext cx="4457700" cy="3086100"/>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8C57AF21-D520-4DFB-8079-C247935F44E0}" type="slidenum">
              <a:rPr lang="en-GB" smtClean="0"/>
              <a:t>1</a:t>
            </a:fld>
            <a:endParaRPr lang="en-GB"/>
          </a:p>
        </p:txBody>
      </p:sp>
    </p:spTree>
    <p:extLst>
      <p:ext uri="{BB962C8B-B14F-4D97-AF65-F5344CB8AC3E}">
        <p14:creationId xmlns:p14="http://schemas.microsoft.com/office/powerpoint/2010/main" val="5666417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66E2499-F887-6941-F8FB-12E94B3DA615}"/>
              </a:ext>
            </a:extLst>
          </p:cNvPr>
          <p:cNvSpPr>
            <a:spLocks noGrp="1"/>
          </p:cNvSpPr>
          <p:nvPr>
            <p:ph type="subTitle" idx="1"/>
          </p:nvPr>
        </p:nvSpPr>
        <p:spPr>
          <a:xfrm>
            <a:off x="681038" y="1278384"/>
            <a:ext cx="8589375" cy="4918229"/>
          </a:xfrm>
        </p:spPr>
        <p:txBody>
          <a:bodyPr>
            <a:normAutofit/>
          </a:bodyPr>
          <a:lstStyle>
            <a:lvl1pPr marL="0" indent="0" algn="l">
              <a:buNone/>
              <a:defRPr sz="2600"/>
            </a:lvl1pPr>
            <a:lvl2pPr marL="371475" indent="0" algn="ctr">
              <a:buNone/>
              <a:defRPr sz="1625"/>
            </a:lvl2pPr>
            <a:lvl3pPr marL="742950" indent="0" algn="ctr">
              <a:buNone/>
              <a:defRPr sz="1463"/>
            </a:lvl3pPr>
            <a:lvl4pPr marL="1114425" indent="0" algn="ctr">
              <a:buNone/>
              <a:defRPr sz="1300"/>
            </a:lvl4pPr>
            <a:lvl5pPr marL="1485900" indent="0" algn="ctr">
              <a:buNone/>
              <a:defRPr sz="1300"/>
            </a:lvl5pPr>
            <a:lvl6pPr marL="1857375" indent="0" algn="ctr">
              <a:buNone/>
              <a:defRPr sz="1300"/>
            </a:lvl6pPr>
            <a:lvl7pPr marL="2228850" indent="0" algn="ctr">
              <a:buNone/>
              <a:defRPr sz="1300"/>
            </a:lvl7pPr>
            <a:lvl8pPr marL="2600325" indent="0" algn="ctr">
              <a:buNone/>
              <a:defRPr sz="1300"/>
            </a:lvl8pPr>
            <a:lvl9pPr marL="2971800" indent="0" algn="ctr">
              <a:buNone/>
              <a:defRPr sz="1300"/>
            </a:lvl9pPr>
          </a:lstStyle>
          <a:p>
            <a:r>
              <a:rPr lang="en-US" dirty="0"/>
              <a:t>Click to edit Master subtitle style</a:t>
            </a:r>
            <a:endParaRPr lang="en-GB" dirty="0"/>
          </a:p>
        </p:txBody>
      </p:sp>
      <p:sp>
        <p:nvSpPr>
          <p:cNvPr id="13" name="Title 12">
            <a:extLst>
              <a:ext uri="{FF2B5EF4-FFF2-40B4-BE49-F238E27FC236}">
                <a16:creationId xmlns:a16="http://schemas.microsoft.com/office/drawing/2014/main" id="{F1CEAA76-4EEF-7F0E-C159-98C31A82A563}"/>
              </a:ext>
            </a:extLst>
          </p:cNvPr>
          <p:cNvSpPr>
            <a:spLocks noGrp="1"/>
          </p:cNvSpPr>
          <p:nvPr>
            <p:ph type="title"/>
          </p:nvPr>
        </p:nvSpPr>
        <p:spPr>
          <a:xfrm>
            <a:off x="681038" y="365125"/>
            <a:ext cx="8589375" cy="797909"/>
          </a:xfrm>
        </p:spPr>
        <p:txBody>
          <a:bodyPr/>
          <a:lstStyle/>
          <a:p>
            <a:r>
              <a:rPr lang="en-US"/>
              <a:t>Click to edit Master title style</a:t>
            </a:r>
            <a:endParaRPr lang="en-GB"/>
          </a:p>
        </p:txBody>
      </p:sp>
      <p:sp>
        <p:nvSpPr>
          <p:cNvPr id="2" name="Date Placeholder 1">
            <a:extLst>
              <a:ext uri="{FF2B5EF4-FFF2-40B4-BE49-F238E27FC236}">
                <a16:creationId xmlns:a16="http://schemas.microsoft.com/office/drawing/2014/main" id="{3073364B-E3A0-5CD1-472A-2305C49F91E6}"/>
              </a:ext>
            </a:extLst>
          </p:cNvPr>
          <p:cNvSpPr>
            <a:spLocks noGrp="1"/>
          </p:cNvSpPr>
          <p:nvPr>
            <p:ph type="dt" sz="half" idx="10"/>
          </p:nvPr>
        </p:nvSpPr>
        <p:spPr/>
        <p:txBody>
          <a:bodyPr/>
          <a:lstStyle/>
          <a:p>
            <a:r>
              <a:rPr lang="en-US"/>
              <a:t>August 2022</a:t>
            </a:r>
            <a:endParaRPr lang="en-GB" dirty="0"/>
          </a:p>
        </p:txBody>
      </p:sp>
      <p:sp>
        <p:nvSpPr>
          <p:cNvPr id="4" name="Footer Placeholder 3">
            <a:extLst>
              <a:ext uri="{FF2B5EF4-FFF2-40B4-BE49-F238E27FC236}">
                <a16:creationId xmlns:a16="http://schemas.microsoft.com/office/drawing/2014/main" id="{CEA94B44-DABC-C024-8004-D6A351068D4B}"/>
              </a:ext>
            </a:extLst>
          </p:cNvPr>
          <p:cNvSpPr>
            <a:spLocks noGrp="1"/>
          </p:cNvSpPr>
          <p:nvPr>
            <p:ph type="ftr" sz="quarter" idx="11"/>
          </p:nvPr>
        </p:nvSpPr>
        <p:spPr/>
        <p:txBody>
          <a:bodyPr/>
          <a:lstStyle/>
          <a:p>
            <a:r>
              <a:rPr lang="en-GB"/>
              <a:t>© CapraTechnology 2022</a:t>
            </a:r>
            <a:endParaRPr lang="en-GB" dirty="0"/>
          </a:p>
        </p:txBody>
      </p:sp>
      <p:sp>
        <p:nvSpPr>
          <p:cNvPr id="5" name="Slide Number Placeholder 4">
            <a:extLst>
              <a:ext uri="{FF2B5EF4-FFF2-40B4-BE49-F238E27FC236}">
                <a16:creationId xmlns:a16="http://schemas.microsoft.com/office/drawing/2014/main" id="{E37C7FDC-0693-2CDE-F39B-A000906CA934}"/>
              </a:ext>
            </a:extLst>
          </p:cNvPr>
          <p:cNvSpPr>
            <a:spLocks noGrp="1"/>
          </p:cNvSpPr>
          <p:nvPr>
            <p:ph type="sldNum" sz="quarter" idx="12"/>
          </p:nvPr>
        </p:nvSpPr>
        <p:spPr/>
        <p:txBody>
          <a:bodyPr/>
          <a:lstStyle/>
          <a:p>
            <a:r>
              <a:rPr lang="en-GB"/>
              <a:t>Tolerance Stacks: </a:t>
            </a:r>
            <a:fld id="{E1ECCE4D-312D-46D3-A35B-FD45375B62A0}" type="slidenum">
              <a:rPr lang="en-GB" smtClean="0"/>
              <a:pPr/>
              <a:t>‹#›</a:t>
            </a:fld>
            <a:endParaRPr lang="en-GB" dirty="0"/>
          </a:p>
        </p:txBody>
      </p:sp>
    </p:spTree>
    <p:extLst>
      <p:ext uri="{BB962C8B-B14F-4D97-AF65-F5344CB8AC3E}">
        <p14:creationId xmlns:p14="http://schemas.microsoft.com/office/powerpoint/2010/main" val="2135755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_images_landscap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D56081-F087-E810-1AB8-25AE92A2C8C8}"/>
              </a:ext>
            </a:extLst>
          </p:cNvPr>
          <p:cNvSpPr>
            <a:spLocks noGrp="1"/>
          </p:cNvSpPr>
          <p:nvPr>
            <p:ph type="title"/>
          </p:nvPr>
        </p:nvSpPr>
        <p:spPr>
          <a:xfrm>
            <a:off x="682328" y="365126"/>
            <a:ext cx="8588085" cy="762338"/>
          </a:xfrm>
        </p:spPr>
        <p:txBody>
          <a:bodyPr/>
          <a:lstStyle/>
          <a:p>
            <a:r>
              <a:rPr lang="en-US" dirty="0"/>
              <a:t>Click to edit Master title style</a:t>
            </a:r>
            <a:endParaRPr lang="en-GB" dirty="0"/>
          </a:p>
        </p:txBody>
      </p:sp>
      <p:sp>
        <p:nvSpPr>
          <p:cNvPr id="3" name="Text Placeholder 2">
            <a:extLst>
              <a:ext uri="{FF2B5EF4-FFF2-40B4-BE49-F238E27FC236}">
                <a16:creationId xmlns:a16="http://schemas.microsoft.com/office/drawing/2014/main" id="{4FA23568-5F90-EE5A-F07A-8B4AB37F200D}"/>
              </a:ext>
            </a:extLst>
          </p:cNvPr>
          <p:cNvSpPr>
            <a:spLocks noGrp="1"/>
          </p:cNvSpPr>
          <p:nvPr>
            <p:ph type="body" idx="1"/>
          </p:nvPr>
        </p:nvSpPr>
        <p:spPr>
          <a:xfrm>
            <a:off x="681037" y="1237403"/>
            <a:ext cx="2778750" cy="934286"/>
          </a:xfrm>
        </p:spPr>
        <p:txBody>
          <a:bodyPr anchor="t">
            <a:normAutofit/>
          </a:bodyPr>
          <a:lstStyle>
            <a:lvl1pPr marL="0" indent="0">
              <a:buNone/>
              <a:defRPr sz="2275" b="0"/>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lang="en-US"/>
              <a:t>Click to edit Master text styles</a:t>
            </a:r>
          </a:p>
        </p:txBody>
      </p:sp>
      <p:sp>
        <p:nvSpPr>
          <p:cNvPr id="4" name="Content Placeholder 3">
            <a:extLst>
              <a:ext uri="{FF2B5EF4-FFF2-40B4-BE49-F238E27FC236}">
                <a16:creationId xmlns:a16="http://schemas.microsoft.com/office/drawing/2014/main" id="{85149C6D-79C8-B645-051E-4711F583E12F}"/>
              </a:ext>
            </a:extLst>
          </p:cNvPr>
          <p:cNvSpPr>
            <a:spLocks noGrp="1"/>
          </p:cNvSpPr>
          <p:nvPr>
            <p:ph sz="half" idx="2"/>
          </p:nvPr>
        </p:nvSpPr>
        <p:spPr>
          <a:xfrm>
            <a:off x="682327" y="2326012"/>
            <a:ext cx="2778750" cy="394575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2" name="Content Placeholder 11">
            <a:extLst>
              <a:ext uri="{FF2B5EF4-FFF2-40B4-BE49-F238E27FC236}">
                <a16:creationId xmlns:a16="http://schemas.microsoft.com/office/drawing/2014/main" id="{EC9DB1AA-5101-CD74-E63E-965C5B4F4E1C}"/>
              </a:ext>
            </a:extLst>
          </p:cNvPr>
          <p:cNvSpPr>
            <a:spLocks noGrp="1"/>
          </p:cNvSpPr>
          <p:nvPr>
            <p:ph sz="quarter" idx="14"/>
          </p:nvPr>
        </p:nvSpPr>
        <p:spPr>
          <a:xfrm>
            <a:off x="6437961" y="2333951"/>
            <a:ext cx="2832451" cy="394575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4" name="Text Placeholder 13">
            <a:extLst>
              <a:ext uri="{FF2B5EF4-FFF2-40B4-BE49-F238E27FC236}">
                <a16:creationId xmlns:a16="http://schemas.microsoft.com/office/drawing/2014/main" id="{EFE6D295-67B2-4CB7-87AF-09C16502618D}"/>
              </a:ext>
            </a:extLst>
          </p:cNvPr>
          <p:cNvSpPr>
            <a:spLocks noGrp="1"/>
          </p:cNvSpPr>
          <p:nvPr>
            <p:ph type="body" sz="quarter" idx="15"/>
          </p:nvPr>
        </p:nvSpPr>
        <p:spPr>
          <a:xfrm>
            <a:off x="3559616" y="1255733"/>
            <a:ext cx="2778750" cy="932486"/>
          </a:xfrm>
        </p:spPr>
        <p:txBody>
          <a:bodyPr anchor="t"/>
          <a:lstStyle>
            <a:lvl1pPr marL="0" indent="0">
              <a:buNone/>
              <a:defRPr b="0"/>
            </a:lvl1pPr>
            <a:lvl2pPr>
              <a:defRPr b="0"/>
            </a:lvl2pPr>
            <a:lvl3pPr>
              <a:defRPr b="0"/>
            </a:lvl3pPr>
            <a:lvl4pPr>
              <a:defRPr b="0"/>
            </a:lvl4pPr>
            <a:lvl5pPr>
              <a:defRPr b="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6" name="Text Placeholder 15">
            <a:extLst>
              <a:ext uri="{FF2B5EF4-FFF2-40B4-BE49-F238E27FC236}">
                <a16:creationId xmlns:a16="http://schemas.microsoft.com/office/drawing/2014/main" id="{B229FE6A-BD80-EE74-1EE3-DE836DBEA54F}"/>
              </a:ext>
            </a:extLst>
          </p:cNvPr>
          <p:cNvSpPr>
            <a:spLocks noGrp="1"/>
          </p:cNvSpPr>
          <p:nvPr>
            <p:ph type="body" sz="quarter" idx="16"/>
          </p:nvPr>
        </p:nvSpPr>
        <p:spPr>
          <a:xfrm>
            <a:off x="6436670" y="1246928"/>
            <a:ext cx="2833742" cy="932486"/>
          </a:xfrm>
        </p:spPr>
        <p:txBody>
          <a:bodyPr anchor="t"/>
          <a:lstStyle>
            <a:lvl1pPr marL="0" indent="0">
              <a:buNone/>
              <a:defRPr b="0"/>
            </a:lvl1pPr>
            <a:lvl2pPr>
              <a:defRPr b="0"/>
            </a:lvl2pPr>
            <a:lvl3pPr>
              <a:defRPr b="0"/>
            </a:lvl3pPr>
            <a:lvl4pPr>
              <a:defRPr b="0"/>
            </a:lvl4pPr>
            <a:lvl5pPr>
              <a:defRPr b="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9" name="Content Placeholder 3">
            <a:extLst>
              <a:ext uri="{FF2B5EF4-FFF2-40B4-BE49-F238E27FC236}">
                <a16:creationId xmlns:a16="http://schemas.microsoft.com/office/drawing/2014/main" id="{7ED54420-11A9-9AAB-0686-FB1974C3B863}"/>
              </a:ext>
            </a:extLst>
          </p:cNvPr>
          <p:cNvSpPr>
            <a:spLocks noGrp="1"/>
          </p:cNvSpPr>
          <p:nvPr>
            <p:ph sz="half" idx="17"/>
          </p:nvPr>
        </p:nvSpPr>
        <p:spPr>
          <a:xfrm>
            <a:off x="3560908" y="2334817"/>
            <a:ext cx="2778750" cy="394575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Date Placeholder 5">
            <a:extLst>
              <a:ext uri="{FF2B5EF4-FFF2-40B4-BE49-F238E27FC236}">
                <a16:creationId xmlns:a16="http://schemas.microsoft.com/office/drawing/2014/main" id="{78D81858-A664-57D5-571A-A7AEF5F7ABFA}"/>
              </a:ext>
            </a:extLst>
          </p:cNvPr>
          <p:cNvSpPr>
            <a:spLocks noGrp="1"/>
          </p:cNvSpPr>
          <p:nvPr>
            <p:ph type="dt" sz="half" idx="18"/>
          </p:nvPr>
        </p:nvSpPr>
        <p:spPr/>
        <p:txBody>
          <a:bodyPr/>
          <a:lstStyle/>
          <a:p>
            <a:r>
              <a:rPr lang="en-US"/>
              <a:t>August 2022</a:t>
            </a:r>
            <a:endParaRPr lang="en-GB" dirty="0"/>
          </a:p>
        </p:txBody>
      </p:sp>
      <p:sp>
        <p:nvSpPr>
          <p:cNvPr id="7" name="Footer Placeholder 6">
            <a:extLst>
              <a:ext uri="{FF2B5EF4-FFF2-40B4-BE49-F238E27FC236}">
                <a16:creationId xmlns:a16="http://schemas.microsoft.com/office/drawing/2014/main" id="{1AA45E8A-7443-5119-EF1A-DE97432ACA30}"/>
              </a:ext>
            </a:extLst>
          </p:cNvPr>
          <p:cNvSpPr>
            <a:spLocks noGrp="1"/>
          </p:cNvSpPr>
          <p:nvPr>
            <p:ph type="ftr" sz="quarter" idx="19"/>
          </p:nvPr>
        </p:nvSpPr>
        <p:spPr/>
        <p:txBody>
          <a:bodyPr/>
          <a:lstStyle/>
          <a:p>
            <a:r>
              <a:rPr lang="en-GB"/>
              <a:t>© CapraTechnology 2022</a:t>
            </a:r>
            <a:endParaRPr lang="en-GB" dirty="0"/>
          </a:p>
        </p:txBody>
      </p:sp>
      <p:sp>
        <p:nvSpPr>
          <p:cNvPr id="10" name="Slide Number Placeholder 9">
            <a:extLst>
              <a:ext uri="{FF2B5EF4-FFF2-40B4-BE49-F238E27FC236}">
                <a16:creationId xmlns:a16="http://schemas.microsoft.com/office/drawing/2014/main" id="{79AA9B16-01C0-931E-92B4-AAA8E78B175E}"/>
              </a:ext>
            </a:extLst>
          </p:cNvPr>
          <p:cNvSpPr>
            <a:spLocks noGrp="1"/>
          </p:cNvSpPr>
          <p:nvPr>
            <p:ph type="sldNum" sz="quarter" idx="20"/>
          </p:nvPr>
        </p:nvSpPr>
        <p:spPr/>
        <p:txBody>
          <a:bodyPr/>
          <a:lstStyle/>
          <a:p>
            <a:r>
              <a:rPr lang="en-GB"/>
              <a:t>Tolerance Stacks: </a:t>
            </a:r>
            <a:fld id="{E1ECCE4D-312D-46D3-A35B-FD45375B62A0}" type="slidenum">
              <a:rPr lang="en-GB" smtClean="0"/>
              <a:pPr/>
              <a:t>‹#›</a:t>
            </a:fld>
            <a:endParaRPr lang="en-GB" dirty="0"/>
          </a:p>
        </p:txBody>
      </p:sp>
    </p:spTree>
    <p:extLst>
      <p:ext uri="{BB962C8B-B14F-4D97-AF65-F5344CB8AC3E}">
        <p14:creationId xmlns:p14="http://schemas.microsoft.com/office/powerpoint/2010/main" val="41094926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BE10E9-063A-6510-AE75-3DD2A55EACD1}"/>
              </a:ext>
            </a:extLst>
          </p:cNvPr>
          <p:cNvSpPr>
            <a:spLocks noGrp="1"/>
          </p:cNvSpPr>
          <p:nvPr>
            <p:ph type="title"/>
          </p:nvPr>
        </p:nvSpPr>
        <p:spPr>
          <a:xfrm>
            <a:off x="682328" y="457200"/>
            <a:ext cx="3194943" cy="1452562"/>
          </a:xfrm>
        </p:spPr>
        <p:txBody>
          <a:bodyPr anchor="t">
            <a:noAutofit/>
          </a:bodyPr>
          <a:lstStyle>
            <a:lvl1pPr>
              <a:defRPr sz="3575"/>
            </a:lvl1pPr>
          </a:lstStyle>
          <a:p>
            <a:r>
              <a:rPr lang="en-US" dirty="0"/>
              <a:t>Click to edit Master title style</a:t>
            </a:r>
            <a:endParaRPr lang="en-GB" dirty="0"/>
          </a:p>
        </p:txBody>
      </p:sp>
      <p:sp>
        <p:nvSpPr>
          <p:cNvPr id="4" name="Text Placeholder 3">
            <a:extLst>
              <a:ext uri="{FF2B5EF4-FFF2-40B4-BE49-F238E27FC236}">
                <a16:creationId xmlns:a16="http://schemas.microsoft.com/office/drawing/2014/main" id="{66DA1230-9FF6-0E41-A956-C8A2860F55B6}"/>
              </a:ext>
            </a:extLst>
          </p:cNvPr>
          <p:cNvSpPr>
            <a:spLocks noGrp="1"/>
          </p:cNvSpPr>
          <p:nvPr>
            <p:ph type="body" sz="half" idx="2"/>
          </p:nvPr>
        </p:nvSpPr>
        <p:spPr>
          <a:xfrm>
            <a:off x="682328" y="2057400"/>
            <a:ext cx="3194943" cy="4151313"/>
          </a:xfrm>
        </p:spPr>
        <p:txBody>
          <a:bodyPr>
            <a:normAutofit/>
          </a:bodyPr>
          <a:lstStyle>
            <a:lvl1pPr marL="0" indent="0">
              <a:buNone/>
              <a:defRPr sz="2275"/>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lang="en-US"/>
              <a:t>Click to edit Master text styles</a:t>
            </a:r>
          </a:p>
        </p:txBody>
      </p:sp>
      <p:sp>
        <p:nvSpPr>
          <p:cNvPr id="12" name="Content Placeholder 11">
            <a:extLst>
              <a:ext uri="{FF2B5EF4-FFF2-40B4-BE49-F238E27FC236}">
                <a16:creationId xmlns:a16="http://schemas.microsoft.com/office/drawing/2014/main" id="{1CDF0D46-0F23-B8C4-F4FE-EC75C82AF92A}"/>
              </a:ext>
            </a:extLst>
          </p:cNvPr>
          <p:cNvSpPr>
            <a:spLocks noGrp="1"/>
          </p:cNvSpPr>
          <p:nvPr>
            <p:ph sz="quarter" idx="13"/>
          </p:nvPr>
        </p:nvSpPr>
        <p:spPr>
          <a:xfrm>
            <a:off x="4086225" y="1216241"/>
            <a:ext cx="5137448" cy="49924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3" name="Date Placeholder 2">
            <a:extLst>
              <a:ext uri="{FF2B5EF4-FFF2-40B4-BE49-F238E27FC236}">
                <a16:creationId xmlns:a16="http://schemas.microsoft.com/office/drawing/2014/main" id="{EC5A0C9E-C819-D6DA-AF36-712EA22BCF6E}"/>
              </a:ext>
            </a:extLst>
          </p:cNvPr>
          <p:cNvSpPr>
            <a:spLocks noGrp="1"/>
          </p:cNvSpPr>
          <p:nvPr>
            <p:ph type="dt" sz="half" idx="14"/>
          </p:nvPr>
        </p:nvSpPr>
        <p:spPr/>
        <p:txBody>
          <a:bodyPr/>
          <a:lstStyle/>
          <a:p>
            <a:r>
              <a:rPr lang="en-US"/>
              <a:t>August 2022</a:t>
            </a:r>
            <a:endParaRPr lang="en-GB" dirty="0"/>
          </a:p>
        </p:txBody>
      </p:sp>
      <p:sp>
        <p:nvSpPr>
          <p:cNvPr id="5" name="Footer Placeholder 4">
            <a:extLst>
              <a:ext uri="{FF2B5EF4-FFF2-40B4-BE49-F238E27FC236}">
                <a16:creationId xmlns:a16="http://schemas.microsoft.com/office/drawing/2014/main" id="{563B8807-A094-27CA-F925-B5C8CFAAB0BF}"/>
              </a:ext>
            </a:extLst>
          </p:cNvPr>
          <p:cNvSpPr>
            <a:spLocks noGrp="1"/>
          </p:cNvSpPr>
          <p:nvPr>
            <p:ph type="ftr" sz="quarter" idx="15"/>
          </p:nvPr>
        </p:nvSpPr>
        <p:spPr/>
        <p:txBody>
          <a:bodyPr/>
          <a:lstStyle/>
          <a:p>
            <a:r>
              <a:rPr lang="en-GB"/>
              <a:t>© CapraTechnology 2022</a:t>
            </a:r>
            <a:endParaRPr lang="en-GB" dirty="0"/>
          </a:p>
        </p:txBody>
      </p:sp>
      <p:sp>
        <p:nvSpPr>
          <p:cNvPr id="6" name="Slide Number Placeholder 5">
            <a:extLst>
              <a:ext uri="{FF2B5EF4-FFF2-40B4-BE49-F238E27FC236}">
                <a16:creationId xmlns:a16="http://schemas.microsoft.com/office/drawing/2014/main" id="{09B66E9A-55EF-A28E-1D4E-1F9A19971493}"/>
              </a:ext>
            </a:extLst>
          </p:cNvPr>
          <p:cNvSpPr>
            <a:spLocks noGrp="1"/>
          </p:cNvSpPr>
          <p:nvPr>
            <p:ph type="sldNum" sz="quarter" idx="16"/>
          </p:nvPr>
        </p:nvSpPr>
        <p:spPr/>
        <p:txBody>
          <a:bodyPr/>
          <a:lstStyle/>
          <a:p>
            <a:r>
              <a:rPr lang="en-GB"/>
              <a:t>Tolerance Stacks: </a:t>
            </a:r>
            <a:fld id="{E1ECCE4D-312D-46D3-A35B-FD45375B62A0}" type="slidenum">
              <a:rPr lang="en-GB" smtClean="0"/>
              <a:pPr/>
              <a:t>‹#›</a:t>
            </a:fld>
            <a:endParaRPr lang="en-GB" dirty="0"/>
          </a:p>
        </p:txBody>
      </p:sp>
    </p:spTree>
    <p:extLst>
      <p:ext uri="{BB962C8B-B14F-4D97-AF65-F5344CB8AC3E}">
        <p14:creationId xmlns:p14="http://schemas.microsoft.com/office/powerpoint/2010/main" val="33760606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BE10E9-063A-6510-AE75-3DD2A55EACD1}"/>
              </a:ext>
            </a:extLst>
          </p:cNvPr>
          <p:cNvSpPr>
            <a:spLocks noGrp="1"/>
          </p:cNvSpPr>
          <p:nvPr>
            <p:ph type="title"/>
          </p:nvPr>
        </p:nvSpPr>
        <p:spPr>
          <a:xfrm>
            <a:off x="682328" y="346230"/>
            <a:ext cx="8588085" cy="798990"/>
          </a:xfrm>
        </p:spPr>
        <p:txBody>
          <a:bodyPr anchor="t">
            <a:noAutofit/>
          </a:bodyPr>
          <a:lstStyle>
            <a:lvl1pPr>
              <a:defRPr sz="3575"/>
            </a:lvl1pPr>
          </a:lstStyle>
          <a:p>
            <a:r>
              <a:rPr lang="en-US" dirty="0"/>
              <a:t>Click to edit Master title style</a:t>
            </a:r>
            <a:endParaRPr lang="en-GB" dirty="0"/>
          </a:p>
        </p:txBody>
      </p:sp>
      <p:sp>
        <p:nvSpPr>
          <p:cNvPr id="4" name="Text Placeholder 3">
            <a:extLst>
              <a:ext uri="{FF2B5EF4-FFF2-40B4-BE49-F238E27FC236}">
                <a16:creationId xmlns:a16="http://schemas.microsoft.com/office/drawing/2014/main" id="{66DA1230-9FF6-0E41-A956-C8A2860F55B6}"/>
              </a:ext>
            </a:extLst>
          </p:cNvPr>
          <p:cNvSpPr>
            <a:spLocks noGrp="1"/>
          </p:cNvSpPr>
          <p:nvPr>
            <p:ph type="body" sz="half" idx="2"/>
          </p:nvPr>
        </p:nvSpPr>
        <p:spPr>
          <a:xfrm>
            <a:off x="682328" y="1216242"/>
            <a:ext cx="3194943" cy="4992472"/>
          </a:xfrm>
        </p:spPr>
        <p:txBody>
          <a:bodyPr>
            <a:normAutofit/>
          </a:bodyPr>
          <a:lstStyle>
            <a:lvl1pPr marL="0" indent="0">
              <a:buNone/>
              <a:defRPr sz="2275"/>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lang="en-US" dirty="0"/>
              <a:t>Click to edit Master text styles</a:t>
            </a:r>
          </a:p>
        </p:txBody>
      </p:sp>
      <p:sp>
        <p:nvSpPr>
          <p:cNvPr id="12" name="Content Placeholder 11">
            <a:extLst>
              <a:ext uri="{FF2B5EF4-FFF2-40B4-BE49-F238E27FC236}">
                <a16:creationId xmlns:a16="http://schemas.microsoft.com/office/drawing/2014/main" id="{1CDF0D46-0F23-B8C4-F4FE-EC75C82AF92A}"/>
              </a:ext>
            </a:extLst>
          </p:cNvPr>
          <p:cNvSpPr>
            <a:spLocks noGrp="1"/>
          </p:cNvSpPr>
          <p:nvPr>
            <p:ph sz="quarter" idx="13"/>
          </p:nvPr>
        </p:nvSpPr>
        <p:spPr>
          <a:xfrm>
            <a:off x="4086225" y="1216241"/>
            <a:ext cx="5137448" cy="49924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3" name="Date Placeholder 2">
            <a:extLst>
              <a:ext uri="{FF2B5EF4-FFF2-40B4-BE49-F238E27FC236}">
                <a16:creationId xmlns:a16="http://schemas.microsoft.com/office/drawing/2014/main" id="{EC5A0C9E-C819-D6DA-AF36-712EA22BCF6E}"/>
              </a:ext>
            </a:extLst>
          </p:cNvPr>
          <p:cNvSpPr>
            <a:spLocks noGrp="1"/>
          </p:cNvSpPr>
          <p:nvPr>
            <p:ph type="dt" sz="half" idx="14"/>
          </p:nvPr>
        </p:nvSpPr>
        <p:spPr/>
        <p:txBody>
          <a:bodyPr/>
          <a:lstStyle/>
          <a:p>
            <a:r>
              <a:rPr lang="en-US"/>
              <a:t>August 2022</a:t>
            </a:r>
            <a:endParaRPr lang="en-GB" dirty="0"/>
          </a:p>
        </p:txBody>
      </p:sp>
      <p:sp>
        <p:nvSpPr>
          <p:cNvPr id="5" name="Footer Placeholder 4">
            <a:extLst>
              <a:ext uri="{FF2B5EF4-FFF2-40B4-BE49-F238E27FC236}">
                <a16:creationId xmlns:a16="http://schemas.microsoft.com/office/drawing/2014/main" id="{563B8807-A094-27CA-F925-B5C8CFAAB0BF}"/>
              </a:ext>
            </a:extLst>
          </p:cNvPr>
          <p:cNvSpPr>
            <a:spLocks noGrp="1"/>
          </p:cNvSpPr>
          <p:nvPr>
            <p:ph type="ftr" sz="quarter" idx="15"/>
          </p:nvPr>
        </p:nvSpPr>
        <p:spPr/>
        <p:txBody>
          <a:bodyPr/>
          <a:lstStyle/>
          <a:p>
            <a:r>
              <a:rPr lang="en-GB"/>
              <a:t>© CapraTechnology 2022</a:t>
            </a:r>
            <a:endParaRPr lang="en-GB" dirty="0"/>
          </a:p>
        </p:txBody>
      </p:sp>
      <p:sp>
        <p:nvSpPr>
          <p:cNvPr id="6" name="Slide Number Placeholder 5">
            <a:extLst>
              <a:ext uri="{FF2B5EF4-FFF2-40B4-BE49-F238E27FC236}">
                <a16:creationId xmlns:a16="http://schemas.microsoft.com/office/drawing/2014/main" id="{09B66E9A-55EF-A28E-1D4E-1F9A19971493}"/>
              </a:ext>
            </a:extLst>
          </p:cNvPr>
          <p:cNvSpPr>
            <a:spLocks noGrp="1"/>
          </p:cNvSpPr>
          <p:nvPr>
            <p:ph type="sldNum" sz="quarter" idx="16"/>
          </p:nvPr>
        </p:nvSpPr>
        <p:spPr/>
        <p:txBody>
          <a:bodyPr/>
          <a:lstStyle/>
          <a:p>
            <a:r>
              <a:rPr lang="en-GB"/>
              <a:t>Tolerance Stacks: </a:t>
            </a:r>
            <a:fld id="{E1ECCE4D-312D-46D3-A35B-FD45375B62A0}" type="slidenum">
              <a:rPr lang="en-GB" smtClean="0"/>
              <a:pPr/>
              <a:t>‹#›</a:t>
            </a:fld>
            <a:endParaRPr lang="en-GB" dirty="0"/>
          </a:p>
        </p:txBody>
      </p:sp>
    </p:spTree>
    <p:extLst>
      <p:ext uri="{BB962C8B-B14F-4D97-AF65-F5344CB8AC3E}">
        <p14:creationId xmlns:p14="http://schemas.microsoft.com/office/powerpoint/2010/main" val="26174486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15C1D7-3C55-8BC8-A641-997B36A7E31D}"/>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D36028B-DD36-C555-0DBE-AEDF17E85AE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D5DBF12-2B5D-9802-94CF-30F686E08FB6}"/>
              </a:ext>
            </a:extLst>
          </p:cNvPr>
          <p:cNvSpPr>
            <a:spLocks noGrp="1"/>
          </p:cNvSpPr>
          <p:nvPr>
            <p:ph type="dt" sz="half" idx="10"/>
          </p:nvPr>
        </p:nvSpPr>
        <p:spPr/>
        <p:txBody>
          <a:bodyPr/>
          <a:lstStyle/>
          <a:p>
            <a:r>
              <a:rPr lang="en-US"/>
              <a:t>August 2022</a:t>
            </a:r>
            <a:endParaRPr lang="en-GB" dirty="0"/>
          </a:p>
        </p:txBody>
      </p:sp>
      <p:sp>
        <p:nvSpPr>
          <p:cNvPr id="5" name="Footer Placeholder 4">
            <a:extLst>
              <a:ext uri="{FF2B5EF4-FFF2-40B4-BE49-F238E27FC236}">
                <a16:creationId xmlns:a16="http://schemas.microsoft.com/office/drawing/2014/main" id="{FC637A92-6DEE-717B-3DFF-64987EE7E52B}"/>
              </a:ext>
            </a:extLst>
          </p:cNvPr>
          <p:cNvSpPr>
            <a:spLocks noGrp="1"/>
          </p:cNvSpPr>
          <p:nvPr>
            <p:ph type="ftr" sz="quarter" idx="11"/>
          </p:nvPr>
        </p:nvSpPr>
        <p:spPr/>
        <p:txBody>
          <a:bodyPr/>
          <a:lstStyle/>
          <a:p>
            <a:r>
              <a:rPr lang="en-GB"/>
              <a:t>© CapraTechnology 2022</a:t>
            </a:r>
            <a:endParaRPr lang="en-GB" dirty="0"/>
          </a:p>
        </p:txBody>
      </p:sp>
      <p:sp>
        <p:nvSpPr>
          <p:cNvPr id="6" name="Slide Number Placeholder 5">
            <a:extLst>
              <a:ext uri="{FF2B5EF4-FFF2-40B4-BE49-F238E27FC236}">
                <a16:creationId xmlns:a16="http://schemas.microsoft.com/office/drawing/2014/main" id="{E72374BE-9F16-3183-F89A-1E0E1542BEA8}"/>
              </a:ext>
            </a:extLst>
          </p:cNvPr>
          <p:cNvSpPr>
            <a:spLocks noGrp="1"/>
          </p:cNvSpPr>
          <p:nvPr>
            <p:ph type="sldNum" sz="quarter" idx="12"/>
          </p:nvPr>
        </p:nvSpPr>
        <p:spPr/>
        <p:txBody>
          <a:bodyPr/>
          <a:lstStyle/>
          <a:p>
            <a:r>
              <a:rPr lang="en-GB"/>
              <a:t>Tolerance Stacks: </a:t>
            </a:r>
            <a:fld id="{E1ECCE4D-312D-46D3-A35B-FD45375B62A0}" type="slidenum">
              <a:rPr lang="en-GB" smtClean="0"/>
              <a:pPr/>
              <a:t>‹#›</a:t>
            </a:fld>
            <a:endParaRPr lang="en-GB" dirty="0"/>
          </a:p>
        </p:txBody>
      </p:sp>
    </p:spTree>
    <p:extLst>
      <p:ext uri="{BB962C8B-B14F-4D97-AF65-F5344CB8AC3E}">
        <p14:creationId xmlns:p14="http://schemas.microsoft.com/office/powerpoint/2010/main" val="14874700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360DCC1-DB8E-E783-7C5E-130FB0141251}"/>
              </a:ext>
            </a:extLst>
          </p:cNvPr>
          <p:cNvSpPr>
            <a:spLocks noGrp="1"/>
          </p:cNvSpPr>
          <p:nvPr>
            <p:ph type="title" orient="vert"/>
          </p:nvPr>
        </p:nvSpPr>
        <p:spPr>
          <a:xfrm>
            <a:off x="7088981" y="365125"/>
            <a:ext cx="2135981"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B5D8927-95A2-0287-417E-20802F2F67EE}"/>
              </a:ext>
            </a:extLst>
          </p:cNvPr>
          <p:cNvSpPr>
            <a:spLocks noGrp="1"/>
          </p:cNvSpPr>
          <p:nvPr>
            <p:ph type="body" orient="vert" idx="1"/>
          </p:nvPr>
        </p:nvSpPr>
        <p:spPr>
          <a:xfrm>
            <a:off x="681037" y="365125"/>
            <a:ext cx="6284119"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94D4D6D-C211-DDCF-EC0D-7F13CD5C57A6}"/>
              </a:ext>
            </a:extLst>
          </p:cNvPr>
          <p:cNvSpPr>
            <a:spLocks noGrp="1"/>
          </p:cNvSpPr>
          <p:nvPr>
            <p:ph type="dt" sz="half" idx="10"/>
          </p:nvPr>
        </p:nvSpPr>
        <p:spPr/>
        <p:txBody>
          <a:bodyPr/>
          <a:lstStyle/>
          <a:p>
            <a:r>
              <a:rPr lang="en-US"/>
              <a:t>August 2022</a:t>
            </a:r>
            <a:endParaRPr lang="en-GB" dirty="0"/>
          </a:p>
        </p:txBody>
      </p:sp>
      <p:sp>
        <p:nvSpPr>
          <p:cNvPr id="8" name="Footer Placeholder 7">
            <a:extLst>
              <a:ext uri="{FF2B5EF4-FFF2-40B4-BE49-F238E27FC236}">
                <a16:creationId xmlns:a16="http://schemas.microsoft.com/office/drawing/2014/main" id="{CEE223F9-2EF1-DF05-BC04-2C0751EC70F7}"/>
              </a:ext>
            </a:extLst>
          </p:cNvPr>
          <p:cNvSpPr>
            <a:spLocks noGrp="1"/>
          </p:cNvSpPr>
          <p:nvPr>
            <p:ph type="ftr" sz="quarter" idx="11"/>
          </p:nvPr>
        </p:nvSpPr>
        <p:spPr/>
        <p:txBody>
          <a:bodyPr/>
          <a:lstStyle/>
          <a:p>
            <a:r>
              <a:rPr lang="en-GB"/>
              <a:t>© CapraTechnology 2022</a:t>
            </a:r>
            <a:endParaRPr lang="en-GB" dirty="0"/>
          </a:p>
        </p:txBody>
      </p:sp>
      <p:sp>
        <p:nvSpPr>
          <p:cNvPr id="9" name="Slide Number Placeholder 8">
            <a:extLst>
              <a:ext uri="{FF2B5EF4-FFF2-40B4-BE49-F238E27FC236}">
                <a16:creationId xmlns:a16="http://schemas.microsoft.com/office/drawing/2014/main" id="{630AE669-AAE3-BA48-641F-9815A40BE6DC}"/>
              </a:ext>
            </a:extLst>
          </p:cNvPr>
          <p:cNvSpPr>
            <a:spLocks noGrp="1"/>
          </p:cNvSpPr>
          <p:nvPr>
            <p:ph type="sldNum" sz="quarter" idx="12"/>
          </p:nvPr>
        </p:nvSpPr>
        <p:spPr/>
        <p:txBody>
          <a:bodyPr/>
          <a:lstStyle/>
          <a:p>
            <a:r>
              <a:rPr lang="en-GB"/>
              <a:t>Tolerance Stacks: </a:t>
            </a:r>
            <a:fld id="{E1ECCE4D-312D-46D3-A35B-FD45375B62A0}" type="slidenum">
              <a:rPr lang="en-GB" smtClean="0"/>
              <a:pPr/>
              <a:t>‹#›</a:t>
            </a:fld>
            <a:endParaRPr lang="en-GB" dirty="0"/>
          </a:p>
        </p:txBody>
      </p:sp>
    </p:spTree>
    <p:extLst>
      <p:ext uri="{BB962C8B-B14F-4D97-AF65-F5344CB8AC3E}">
        <p14:creationId xmlns:p14="http://schemas.microsoft.com/office/powerpoint/2010/main" val="181248007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843EEA-82C2-157A-83AB-BCE56BCDA354}"/>
              </a:ext>
            </a:extLst>
          </p:cNvPr>
          <p:cNvSpPr>
            <a:spLocks noGrp="1"/>
          </p:cNvSpPr>
          <p:nvPr>
            <p:ph type="title"/>
          </p:nvPr>
        </p:nvSpPr>
        <p:spPr/>
        <p:txBody>
          <a:bodyPr/>
          <a:lstStyle/>
          <a:p>
            <a:r>
              <a:rPr lang="en-US"/>
              <a:t>Click to edit Master title style</a:t>
            </a:r>
            <a:endParaRPr lang="en-GB"/>
          </a:p>
        </p:txBody>
      </p:sp>
      <p:sp>
        <p:nvSpPr>
          <p:cNvPr id="6" name="Date Placeholder 5">
            <a:extLst>
              <a:ext uri="{FF2B5EF4-FFF2-40B4-BE49-F238E27FC236}">
                <a16:creationId xmlns:a16="http://schemas.microsoft.com/office/drawing/2014/main" id="{C09BED33-D933-5AAC-BE2F-79DADE2C488A}"/>
              </a:ext>
            </a:extLst>
          </p:cNvPr>
          <p:cNvSpPr>
            <a:spLocks noGrp="1"/>
          </p:cNvSpPr>
          <p:nvPr>
            <p:ph type="dt" sz="half" idx="10"/>
          </p:nvPr>
        </p:nvSpPr>
        <p:spPr/>
        <p:txBody>
          <a:bodyPr/>
          <a:lstStyle/>
          <a:p>
            <a:r>
              <a:rPr lang="en-US"/>
              <a:t>August 2022</a:t>
            </a:r>
            <a:endParaRPr lang="en-GB" dirty="0"/>
          </a:p>
        </p:txBody>
      </p:sp>
      <p:sp>
        <p:nvSpPr>
          <p:cNvPr id="7" name="Footer Placeholder 6">
            <a:extLst>
              <a:ext uri="{FF2B5EF4-FFF2-40B4-BE49-F238E27FC236}">
                <a16:creationId xmlns:a16="http://schemas.microsoft.com/office/drawing/2014/main" id="{7D6F4DBA-0549-AB48-BC2A-160896701132}"/>
              </a:ext>
            </a:extLst>
          </p:cNvPr>
          <p:cNvSpPr>
            <a:spLocks noGrp="1"/>
          </p:cNvSpPr>
          <p:nvPr>
            <p:ph type="ftr" sz="quarter" idx="11"/>
          </p:nvPr>
        </p:nvSpPr>
        <p:spPr/>
        <p:txBody>
          <a:bodyPr/>
          <a:lstStyle/>
          <a:p>
            <a:r>
              <a:rPr lang="en-GB"/>
              <a:t>© CapraTechnology 2022</a:t>
            </a:r>
            <a:endParaRPr lang="en-GB" dirty="0"/>
          </a:p>
        </p:txBody>
      </p:sp>
      <p:sp>
        <p:nvSpPr>
          <p:cNvPr id="8" name="Slide Number Placeholder 7">
            <a:extLst>
              <a:ext uri="{FF2B5EF4-FFF2-40B4-BE49-F238E27FC236}">
                <a16:creationId xmlns:a16="http://schemas.microsoft.com/office/drawing/2014/main" id="{073B988A-8992-52CF-650D-0EA260A7ADC3}"/>
              </a:ext>
            </a:extLst>
          </p:cNvPr>
          <p:cNvSpPr>
            <a:spLocks noGrp="1"/>
          </p:cNvSpPr>
          <p:nvPr>
            <p:ph type="sldNum" sz="quarter" idx="12"/>
          </p:nvPr>
        </p:nvSpPr>
        <p:spPr/>
        <p:txBody>
          <a:bodyPr/>
          <a:lstStyle/>
          <a:p>
            <a:r>
              <a:rPr lang="en-GB"/>
              <a:t>Tolerance Stacks: </a:t>
            </a:r>
            <a:fld id="{E1ECCE4D-312D-46D3-A35B-FD45375B62A0}" type="slidenum">
              <a:rPr lang="en-GB" smtClean="0"/>
              <a:pPr/>
              <a:t>‹#›</a:t>
            </a:fld>
            <a:endParaRPr lang="en-GB" dirty="0"/>
          </a:p>
        </p:txBody>
      </p:sp>
    </p:spTree>
    <p:extLst>
      <p:ext uri="{BB962C8B-B14F-4D97-AF65-F5344CB8AC3E}">
        <p14:creationId xmlns:p14="http://schemas.microsoft.com/office/powerpoint/2010/main" val="36059689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entre only">
    <p:spTree>
      <p:nvGrpSpPr>
        <p:cNvPr id="1" name=""/>
        <p:cNvGrpSpPr/>
        <p:nvPr/>
      </p:nvGrpSpPr>
      <p:grpSpPr>
        <a:xfrm>
          <a:off x="0" y="0"/>
          <a:ext cx="0" cy="0"/>
          <a:chOff x="0" y="0"/>
          <a:chExt cx="0" cy="0"/>
        </a:xfrm>
      </p:grpSpPr>
      <p:sp>
        <p:nvSpPr>
          <p:cNvPr id="7" name="Content Placeholder 6">
            <a:extLst>
              <a:ext uri="{FF2B5EF4-FFF2-40B4-BE49-F238E27FC236}">
                <a16:creationId xmlns:a16="http://schemas.microsoft.com/office/drawing/2014/main" id="{E15E9BC0-0F1B-59F8-9A14-8F710F5EB316}"/>
              </a:ext>
            </a:extLst>
          </p:cNvPr>
          <p:cNvSpPr>
            <a:spLocks noGrp="1"/>
          </p:cNvSpPr>
          <p:nvPr>
            <p:ph sz="quarter" idx="13"/>
          </p:nvPr>
        </p:nvSpPr>
        <p:spPr>
          <a:xfrm>
            <a:off x="681038" y="327992"/>
            <a:ext cx="8543925" cy="6028359"/>
          </a:xfrm>
        </p:spPr>
        <p:txBody>
          <a:bodyPr anchor="ctr"/>
          <a:lstStyle>
            <a:lvl1pPr algn="ctr">
              <a:defRPr sz="3575"/>
            </a:lvl1pPr>
            <a:lvl2pPr algn="ctr">
              <a:defRPr sz="2600"/>
            </a:lvl2pPr>
            <a:lvl3pPr algn="ctr">
              <a:defRPr sz="2275"/>
            </a:lvl3pPr>
            <a:lvl4pPr algn="ctr">
              <a:defRPr/>
            </a:lvl4pPr>
            <a:lvl5pPr algn="ct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 name="Date Placeholder 1">
            <a:extLst>
              <a:ext uri="{FF2B5EF4-FFF2-40B4-BE49-F238E27FC236}">
                <a16:creationId xmlns:a16="http://schemas.microsoft.com/office/drawing/2014/main" id="{F0AEC822-9480-4E75-2772-D5022D360ABB}"/>
              </a:ext>
            </a:extLst>
          </p:cNvPr>
          <p:cNvSpPr>
            <a:spLocks noGrp="1"/>
          </p:cNvSpPr>
          <p:nvPr>
            <p:ph type="dt" sz="half" idx="14"/>
          </p:nvPr>
        </p:nvSpPr>
        <p:spPr/>
        <p:txBody>
          <a:bodyPr/>
          <a:lstStyle/>
          <a:p>
            <a:r>
              <a:rPr lang="en-US"/>
              <a:t>August 2022</a:t>
            </a:r>
            <a:endParaRPr lang="en-GB" dirty="0"/>
          </a:p>
        </p:txBody>
      </p:sp>
      <p:sp>
        <p:nvSpPr>
          <p:cNvPr id="3" name="Footer Placeholder 2">
            <a:extLst>
              <a:ext uri="{FF2B5EF4-FFF2-40B4-BE49-F238E27FC236}">
                <a16:creationId xmlns:a16="http://schemas.microsoft.com/office/drawing/2014/main" id="{3282EA91-D41B-C4A8-2956-AEF57AEA26F5}"/>
              </a:ext>
            </a:extLst>
          </p:cNvPr>
          <p:cNvSpPr>
            <a:spLocks noGrp="1"/>
          </p:cNvSpPr>
          <p:nvPr>
            <p:ph type="ftr" sz="quarter" idx="15"/>
          </p:nvPr>
        </p:nvSpPr>
        <p:spPr/>
        <p:txBody>
          <a:bodyPr/>
          <a:lstStyle/>
          <a:p>
            <a:r>
              <a:rPr lang="en-GB"/>
              <a:t>© CapraTechnology 2022</a:t>
            </a:r>
            <a:endParaRPr lang="en-GB" dirty="0"/>
          </a:p>
        </p:txBody>
      </p:sp>
      <p:sp>
        <p:nvSpPr>
          <p:cNvPr id="4" name="Slide Number Placeholder 3">
            <a:extLst>
              <a:ext uri="{FF2B5EF4-FFF2-40B4-BE49-F238E27FC236}">
                <a16:creationId xmlns:a16="http://schemas.microsoft.com/office/drawing/2014/main" id="{886F7739-8FCB-A86B-1A85-086C89185B2E}"/>
              </a:ext>
            </a:extLst>
          </p:cNvPr>
          <p:cNvSpPr>
            <a:spLocks noGrp="1"/>
          </p:cNvSpPr>
          <p:nvPr>
            <p:ph type="sldNum" sz="quarter" idx="16"/>
          </p:nvPr>
        </p:nvSpPr>
        <p:spPr/>
        <p:txBody>
          <a:bodyPr/>
          <a:lstStyle/>
          <a:p>
            <a:r>
              <a:rPr lang="en-GB"/>
              <a:t>Tolerance Stacks: </a:t>
            </a:r>
            <a:fld id="{E1ECCE4D-312D-46D3-A35B-FD45375B62A0}" type="slidenum">
              <a:rPr lang="en-GB" smtClean="0"/>
              <a:pPr/>
              <a:t>‹#›</a:t>
            </a:fld>
            <a:endParaRPr lang="en-GB" dirty="0"/>
          </a:p>
        </p:txBody>
      </p:sp>
    </p:spTree>
    <p:extLst>
      <p:ext uri="{BB962C8B-B14F-4D97-AF65-F5344CB8AC3E}">
        <p14:creationId xmlns:p14="http://schemas.microsoft.com/office/powerpoint/2010/main" val="29424138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54E2208-7CFC-A131-9727-D145884740DD}"/>
              </a:ext>
            </a:extLst>
          </p:cNvPr>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Title 6">
            <a:extLst>
              <a:ext uri="{FF2B5EF4-FFF2-40B4-BE49-F238E27FC236}">
                <a16:creationId xmlns:a16="http://schemas.microsoft.com/office/drawing/2014/main" id="{3774EC76-2CA6-5A34-5475-790356C258FD}"/>
              </a:ext>
            </a:extLst>
          </p:cNvPr>
          <p:cNvSpPr>
            <a:spLocks noGrp="1"/>
          </p:cNvSpPr>
          <p:nvPr>
            <p:ph type="title"/>
          </p:nvPr>
        </p:nvSpPr>
        <p:spPr/>
        <p:txBody>
          <a:bodyPr/>
          <a:lstStyle/>
          <a:p>
            <a:r>
              <a:rPr lang="en-US"/>
              <a:t>Click to edit Master title style</a:t>
            </a:r>
            <a:endParaRPr lang="en-GB"/>
          </a:p>
        </p:txBody>
      </p:sp>
      <p:sp>
        <p:nvSpPr>
          <p:cNvPr id="6" name="Date Placeholder 5">
            <a:extLst>
              <a:ext uri="{FF2B5EF4-FFF2-40B4-BE49-F238E27FC236}">
                <a16:creationId xmlns:a16="http://schemas.microsoft.com/office/drawing/2014/main" id="{DEAA3389-08AF-7E11-4201-A2367B0C8FAA}"/>
              </a:ext>
            </a:extLst>
          </p:cNvPr>
          <p:cNvSpPr>
            <a:spLocks noGrp="1"/>
          </p:cNvSpPr>
          <p:nvPr>
            <p:ph type="dt" sz="half" idx="10"/>
          </p:nvPr>
        </p:nvSpPr>
        <p:spPr/>
        <p:txBody>
          <a:bodyPr/>
          <a:lstStyle/>
          <a:p>
            <a:r>
              <a:rPr lang="en-US"/>
              <a:t>August 2022</a:t>
            </a:r>
            <a:endParaRPr lang="en-GB" dirty="0"/>
          </a:p>
        </p:txBody>
      </p:sp>
      <p:sp>
        <p:nvSpPr>
          <p:cNvPr id="8" name="Footer Placeholder 7">
            <a:extLst>
              <a:ext uri="{FF2B5EF4-FFF2-40B4-BE49-F238E27FC236}">
                <a16:creationId xmlns:a16="http://schemas.microsoft.com/office/drawing/2014/main" id="{A921D51F-9047-F994-30BF-4FA852EB8FE6}"/>
              </a:ext>
            </a:extLst>
          </p:cNvPr>
          <p:cNvSpPr>
            <a:spLocks noGrp="1"/>
          </p:cNvSpPr>
          <p:nvPr>
            <p:ph type="ftr" sz="quarter" idx="11"/>
          </p:nvPr>
        </p:nvSpPr>
        <p:spPr/>
        <p:txBody>
          <a:bodyPr/>
          <a:lstStyle/>
          <a:p>
            <a:r>
              <a:rPr lang="en-GB"/>
              <a:t>© CapraTechnology 2022</a:t>
            </a:r>
            <a:endParaRPr lang="en-GB" dirty="0"/>
          </a:p>
        </p:txBody>
      </p:sp>
      <p:sp>
        <p:nvSpPr>
          <p:cNvPr id="9" name="Slide Number Placeholder 8">
            <a:extLst>
              <a:ext uri="{FF2B5EF4-FFF2-40B4-BE49-F238E27FC236}">
                <a16:creationId xmlns:a16="http://schemas.microsoft.com/office/drawing/2014/main" id="{711FA655-91DF-CFD8-E01F-4929237DD703}"/>
              </a:ext>
            </a:extLst>
          </p:cNvPr>
          <p:cNvSpPr>
            <a:spLocks noGrp="1"/>
          </p:cNvSpPr>
          <p:nvPr>
            <p:ph type="sldNum" sz="quarter" idx="12"/>
          </p:nvPr>
        </p:nvSpPr>
        <p:spPr/>
        <p:txBody>
          <a:bodyPr/>
          <a:lstStyle/>
          <a:p>
            <a:r>
              <a:rPr lang="en-GB"/>
              <a:t>Tolerance Stacks: </a:t>
            </a:r>
            <a:fld id="{E1ECCE4D-312D-46D3-A35B-FD45375B62A0}" type="slidenum">
              <a:rPr lang="en-GB" smtClean="0"/>
              <a:pPr/>
              <a:t>‹#›</a:t>
            </a:fld>
            <a:endParaRPr lang="en-GB" dirty="0"/>
          </a:p>
        </p:txBody>
      </p:sp>
    </p:spTree>
    <p:extLst>
      <p:ext uri="{BB962C8B-B14F-4D97-AF65-F5344CB8AC3E}">
        <p14:creationId xmlns:p14="http://schemas.microsoft.com/office/powerpoint/2010/main" val="36048902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_Text_Picture_Tex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54E2208-7CFC-A131-9727-D145884740DD}"/>
              </a:ext>
            </a:extLst>
          </p:cNvPr>
          <p:cNvSpPr>
            <a:spLocks noGrp="1"/>
          </p:cNvSpPr>
          <p:nvPr>
            <p:ph idx="1"/>
          </p:nvPr>
        </p:nvSpPr>
        <p:spPr>
          <a:xfrm>
            <a:off x="681036" y="1248427"/>
            <a:ext cx="8543925" cy="110115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7" name="Title 6">
            <a:extLst>
              <a:ext uri="{FF2B5EF4-FFF2-40B4-BE49-F238E27FC236}">
                <a16:creationId xmlns:a16="http://schemas.microsoft.com/office/drawing/2014/main" id="{3774EC76-2CA6-5A34-5475-790356C258FD}"/>
              </a:ext>
            </a:extLst>
          </p:cNvPr>
          <p:cNvSpPr>
            <a:spLocks noGrp="1"/>
          </p:cNvSpPr>
          <p:nvPr>
            <p:ph type="title"/>
          </p:nvPr>
        </p:nvSpPr>
        <p:spPr/>
        <p:txBody>
          <a:bodyPr/>
          <a:lstStyle/>
          <a:p>
            <a:r>
              <a:rPr lang="en-US"/>
              <a:t>Click to edit Master title style</a:t>
            </a:r>
            <a:endParaRPr lang="en-GB"/>
          </a:p>
        </p:txBody>
      </p:sp>
      <p:sp>
        <p:nvSpPr>
          <p:cNvPr id="8" name="Picture Placeholder 7">
            <a:extLst>
              <a:ext uri="{FF2B5EF4-FFF2-40B4-BE49-F238E27FC236}">
                <a16:creationId xmlns:a16="http://schemas.microsoft.com/office/drawing/2014/main" id="{9B3916D3-4A7B-C77E-D505-010B702E417E}"/>
              </a:ext>
            </a:extLst>
          </p:cNvPr>
          <p:cNvSpPr>
            <a:spLocks noGrp="1"/>
          </p:cNvSpPr>
          <p:nvPr>
            <p:ph type="pic" sz="quarter" idx="14"/>
          </p:nvPr>
        </p:nvSpPr>
        <p:spPr>
          <a:xfrm>
            <a:off x="681036" y="2422401"/>
            <a:ext cx="8543925" cy="2610770"/>
          </a:xfrm>
        </p:spPr>
        <p:txBody>
          <a:bodyPr/>
          <a:lstStyle/>
          <a:p>
            <a:r>
              <a:rPr lang="en-US"/>
              <a:t>Click icon to add picture</a:t>
            </a:r>
            <a:endParaRPr lang="en-GB"/>
          </a:p>
        </p:txBody>
      </p:sp>
      <p:sp>
        <p:nvSpPr>
          <p:cNvPr id="10" name="Content Placeholder 9">
            <a:extLst>
              <a:ext uri="{FF2B5EF4-FFF2-40B4-BE49-F238E27FC236}">
                <a16:creationId xmlns:a16="http://schemas.microsoft.com/office/drawing/2014/main" id="{AF11EEB1-22CA-27D9-EDB4-70378A636514}"/>
              </a:ext>
            </a:extLst>
          </p:cNvPr>
          <p:cNvSpPr>
            <a:spLocks noGrp="1"/>
          </p:cNvSpPr>
          <p:nvPr>
            <p:ph sz="quarter" idx="15"/>
          </p:nvPr>
        </p:nvSpPr>
        <p:spPr>
          <a:xfrm>
            <a:off x="681038" y="5113339"/>
            <a:ext cx="8543925" cy="10826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5EA2F34-AC15-3600-4A45-BA3F8D217DD2}"/>
              </a:ext>
            </a:extLst>
          </p:cNvPr>
          <p:cNvSpPr>
            <a:spLocks noGrp="1"/>
          </p:cNvSpPr>
          <p:nvPr>
            <p:ph type="dt" sz="half" idx="16"/>
          </p:nvPr>
        </p:nvSpPr>
        <p:spPr/>
        <p:txBody>
          <a:bodyPr/>
          <a:lstStyle/>
          <a:p>
            <a:r>
              <a:rPr lang="en-US"/>
              <a:t>August 2022</a:t>
            </a:r>
            <a:endParaRPr lang="en-GB" dirty="0"/>
          </a:p>
        </p:txBody>
      </p:sp>
      <p:sp>
        <p:nvSpPr>
          <p:cNvPr id="9" name="Footer Placeholder 8">
            <a:extLst>
              <a:ext uri="{FF2B5EF4-FFF2-40B4-BE49-F238E27FC236}">
                <a16:creationId xmlns:a16="http://schemas.microsoft.com/office/drawing/2014/main" id="{DC12A711-D263-B4F2-7632-A866E24D1402}"/>
              </a:ext>
            </a:extLst>
          </p:cNvPr>
          <p:cNvSpPr>
            <a:spLocks noGrp="1"/>
          </p:cNvSpPr>
          <p:nvPr>
            <p:ph type="ftr" sz="quarter" idx="17"/>
          </p:nvPr>
        </p:nvSpPr>
        <p:spPr/>
        <p:txBody>
          <a:bodyPr/>
          <a:lstStyle/>
          <a:p>
            <a:r>
              <a:rPr lang="en-GB"/>
              <a:t>© CapraTechnology 2022</a:t>
            </a:r>
            <a:endParaRPr lang="en-GB" dirty="0"/>
          </a:p>
        </p:txBody>
      </p:sp>
      <p:sp>
        <p:nvSpPr>
          <p:cNvPr id="11" name="Slide Number Placeholder 10">
            <a:extLst>
              <a:ext uri="{FF2B5EF4-FFF2-40B4-BE49-F238E27FC236}">
                <a16:creationId xmlns:a16="http://schemas.microsoft.com/office/drawing/2014/main" id="{5E1F55CB-93C3-3F6F-E35F-3DD235EDE89D}"/>
              </a:ext>
            </a:extLst>
          </p:cNvPr>
          <p:cNvSpPr>
            <a:spLocks noGrp="1"/>
          </p:cNvSpPr>
          <p:nvPr>
            <p:ph type="sldNum" sz="quarter" idx="18"/>
          </p:nvPr>
        </p:nvSpPr>
        <p:spPr/>
        <p:txBody>
          <a:bodyPr/>
          <a:lstStyle/>
          <a:p>
            <a:r>
              <a:rPr lang="en-GB"/>
              <a:t>Tolerance Stacks: </a:t>
            </a:r>
            <a:fld id="{E1ECCE4D-312D-46D3-A35B-FD45375B62A0}" type="slidenum">
              <a:rPr lang="en-GB" smtClean="0"/>
              <a:pPr/>
              <a:t>‹#›</a:t>
            </a:fld>
            <a:endParaRPr lang="en-GB" dirty="0"/>
          </a:p>
        </p:txBody>
      </p:sp>
    </p:spTree>
    <p:extLst>
      <p:ext uri="{BB962C8B-B14F-4D97-AF65-F5344CB8AC3E}">
        <p14:creationId xmlns:p14="http://schemas.microsoft.com/office/powerpoint/2010/main" val="22963788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_Picture_Text">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774EC76-2CA6-5A34-5475-790356C258FD}"/>
              </a:ext>
            </a:extLst>
          </p:cNvPr>
          <p:cNvSpPr>
            <a:spLocks noGrp="1"/>
          </p:cNvSpPr>
          <p:nvPr>
            <p:ph type="title"/>
          </p:nvPr>
        </p:nvSpPr>
        <p:spPr/>
        <p:txBody>
          <a:bodyPr/>
          <a:lstStyle/>
          <a:p>
            <a:r>
              <a:rPr lang="en-US"/>
              <a:t>Click to edit Master title style</a:t>
            </a:r>
            <a:endParaRPr lang="en-GB"/>
          </a:p>
        </p:txBody>
      </p:sp>
      <p:sp>
        <p:nvSpPr>
          <p:cNvPr id="10" name="Content Placeholder 9">
            <a:extLst>
              <a:ext uri="{FF2B5EF4-FFF2-40B4-BE49-F238E27FC236}">
                <a16:creationId xmlns:a16="http://schemas.microsoft.com/office/drawing/2014/main" id="{AF11EEB1-22CA-27D9-EDB4-70378A636514}"/>
              </a:ext>
            </a:extLst>
          </p:cNvPr>
          <p:cNvSpPr>
            <a:spLocks noGrp="1"/>
          </p:cNvSpPr>
          <p:nvPr>
            <p:ph sz="quarter" idx="15"/>
          </p:nvPr>
        </p:nvSpPr>
        <p:spPr>
          <a:xfrm>
            <a:off x="681038" y="4072234"/>
            <a:ext cx="8543925" cy="21237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5EA2F34-AC15-3600-4A45-BA3F8D217DD2}"/>
              </a:ext>
            </a:extLst>
          </p:cNvPr>
          <p:cNvSpPr>
            <a:spLocks noGrp="1"/>
          </p:cNvSpPr>
          <p:nvPr>
            <p:ph type="dt" sz="half" idx="16"/>
          </p:nvPr>
        </p:nvSpPr>
        <p:spPr/>
        <p:txBody>
          <a:bodyPr/>
          <a:lstStyle/>
          <a:p>
            <a:r>
              <a:rPr lang="en-US"/>
              <a:t>August 2022</a:t>
            </a:r>
            <a:endParaRPr lang="en-GB" dirty="0"/>
          </a:p>
        </p:txBody>
      </p:sp>
      <p:sp>
        <p:nvSpPr>
          <p:cNvPr id="9" name="Footer Placeholder 8">
            <a:extLst>
              <a:ext uri="{FF2B5EF4-FFF2-40B4-BE49-F238E27FC236}">
                <a16:creationId xmlns:a16="http://schemas.microsoft.com/office/drawing/2014/main" id="{DC12A711-D263-B4F2-7632-A866E24D1402}"/>
              </a:ext>
            </a:extLst>
          </p:cNvPr>
          <p:cNvSpPr>
            <a:spLocks noGrp="1"/>
          </p:cNvSpPr>
          <p:nvPr>
            <p:ph type="ftr" sz="quarter" idx="17"/>
          </p:nvPr>
        </p:nvSpPr>
        <p:spPr/>
        <p:txBody>
          <a:bodyPr/>
          <a:lstStyle/>
          <a:p>
            <a:r>
              <a:rPr lang="en-GB"/>
              <a:t>© CapraTechnology 2022</a:t>
            </a:r>
            <a:endParaRPr lang="en-GB" dirty="0"/>
          </a:p>
        </p:txBody>
      </p:sp>
      <p:sp>
        <p:nvSpPr>
          <p:cNvPr id="11" name="Slide Number Placeholder 10">
            <a:extLst>
              <a:ext uri="{FF2B5EF4-FFF2-40B4-BE49-F238E27FC236}">
                <a16:creationId xmlns:a16="http://schemas.microsoft.com/office/drawing/2014/main" id="{5E1F55CB-93C3-3F6F-E35F-3DD235EDE89D}"/>
              </a:ext>
            </a:extLst>
          </p:cNvPr>
          <p:cNvSpPr>
            <a:spLocks noGrp="1"/>
          </p:cNvSpPr>
          <p:nvPr>
            <p:ph type="sldNum" sz="quarter" idx="18"/>
          </p:nvPr>
        </p:nvSpPr>
        <p:spPr/>
        <p:txBody>
          <a:bodyPr/>
          <a:lstStyle/>
          <a:p>
            <a:r>
              <a:rPr lang="en-GB"/>
              <a:t>Tolerance Stacks: </a:t>
            </a:r>
            <a:fld id="{E1ECCE4D-312D-46D3-A35B-FD45375B62A0}" type="slidenum">
              <a:rPr lang="en-GB" smtClean="0"/>
              <a:pPr/>
              <a:t>‹#›</a:t>
            </a:fld>
            <a:endParaRPr lang="en-GB" dirty="0"/>
          </a:p>
        </p:txBody>
      </p:sp>
      <p:sp>
        <p:nvSpPr>
          <p:cNvPr id="3" name="Content Placeholder 2">
            <a:extLst>
              <a:ext uri="{FF2B5EF4-FFF2-40B4-BE49-F238E27FC236}">
                <a16:creationId xmlns:a16="http://schemas.microsoft.com/office/drawing/2014/main" id="{FCD06A90-55AC-9DA1-2496-8CA080162089}"/>
              </a:ext>
            </a:extLst>
          </p:cNvPr>
          <p:cNvSpPr>
            <a:spLocks noGrp="1"/>
          </p:cNvSpPr>
          <p:nvPr>
            <p:ph sz="quarter" idx="19"/>
          </p:nvPr>
        </p:nvSpPr>
        <p:spPr>
          <a:xfrm>
            <a:off x="681038" y="1259667"/>
            <a:ext cx="8589962" cy="27170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2634433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_Text_Table_Text">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774EC76-2CA6-5A34-5475-790356C258FD}"/>
              </a:ext>
            </a:extLst>
          </p:cNvPr>
          <p:cNvSpPr>
            <a:spLocks noGrp="1"/>
          </p:cNvSpPr>
          <p:nvPr>
            <p:ph type="title"/>
          </p:nvPr>
        </p:nvSpPr>
        <p:spPr/>
        <p:txBody>
          <a:bodyPr/>
          <a:lstStyle/>
          <a:p>
            <a:r>
              <a:rPr lang="en-US"/>
              <a:t>Click to edit Master title style</a:t>
            </a:r>
            <a:endParaRPr lang="en-GB"/>
          </a:p>
        </p:txBody>
      </p:sp>
      <p:sp>
        <p:nvSpPr>
          <p:cNvPr id="10" name="Content Placeholder 9">
            <a:extLst>
              <a:ext uri="{FF2B5EF4-FFF2-40B4-BE49-F238E27FC236}">
                <a16:creationId xmlns:a16="http://schemas.microsoft.com/office/drawing/2014/main" id="{AF11EEB1-22CA-27D9-EDB4-70378A636514}"/>
              </a:ext>
            </a:extLst>
          </p:cNvPr>
          <p:cNvSpPr>
            <a:spLocks noGrp="1"/>
          </p:cNvSpPr>
          <p:nvPr>
            <p:ph sz="quarter" idx="15"/>
          </p:nvPr>
        </p:nvSpPr>
        <p:spPr>
          <a:xfrm>
            <a:off x="681038" y="4355434"/>
            <a:ext cx="8543925" cy="18405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1DD3FA0-1044-BCB6-A3BD-9C658D3386F5}"/>
              </a:ext>
            </a:extLst>
          </p:cNvPr>
          <p:cNvSpPr>
            <a:spLocks noGrp="1"/>
          </p:cNvSpPr>
          <p:nvPr>
            <p:ph type="dt" sz="half" idx="20"/>
          </p:nvPr>
        </p:nvSpPr>
        <p:spPr/>
        <p:txBody>
          <a:bodyPr/>
          <a:lstStyle/>
          <a:p>
            <a:r>
              <a:rPr lang="en-US"/>
              <a:t>August 2022</a:t>
            </a:r>
            <a:endParaRPr lang="en-GB" dirty="0"/>
          </a:p>
        </p:txBody>
      </p:sp>
      <p:sp>
        <p:nvSpPr>
          <p:cNvPr id="8" name="Footer Placeholder 7">
            <a:extLst>
              <a:ext uri="{FF2B5EF4-FFF2-40B4-BE49-F238E27FC236}">
                <a16:creationId xmlns:a16="http://schemas.microsoft.com/office/drawing/2014/main" id="{B5BF836B-A409-4FA9-5D14-A97C15B587CB}"/>
              </a:ext>
            </a:extLst>
          </p:cNvPr>
          <p:cNvSpPr>
            <a:spLocks noGrp="1"/>
          </p:cNvSpPr>
          <p:nvPr>
            <p:ph type="ftr" sz="quarter" idx="21"/>
          </p:nvPr>
        </p:nvSpPr>
        <p:spPr/>
        <p:txBody>
          <a:bodyPr/>
          <a:lstStyle/>
          <a:p>
            <a:r>
              <a:rPr lang="en-GB"/>
              <a:t>© CapraTechnology 2022</a:t>
            </a:r>
            <a:endParaRPr lang="en-GB" dirty="0"/>
          </a:p>
        </p:txBody>
      </p:sp>
      <p:sp>
        <p:nvSpPr>
          <p:cNvPr id="9" name="Slide Number Placeholder 8">
            <a:extLst>
              <a:ext uri="{FF2B5EF4-FFF2-40B4-BE49-F238E27FC236}">
                <a16:creationId xmlns:a16="http://schemas.microsoft.com/office/drawing/2014/main" id="{CEBFCDFF-9768-952A-7FEB-6DFD412F5F3D}"/>
              </a:ext>
            </a:extLst>
          </p:cNvPr>
          <p:cNvSpPr>
            <a:spLocks noGrp="1"/>
          </p:cNvSpPr>
          <p:nvPr>
            <p:ph type="sldNum" sz="quarter" idx="22"/>
          </p:nvPr>
        </p:nvSpPr>
        <p:spPr/>
        <p:txBody>
          <a:bodyPr/>
          <a:lstStyle/>
          <a:p>
            <a:r>
              <a:rPr lang="en-GB"/>
              <a:t>Tolerance Stacks: </a:t>
            </a:r>
            <a:fld id="{E1ECCE4D-312D-46D3-A35B-FD45375B62A0}" type="slidenum">
              <a:rPr lang="en-GB" smtClean="0"/>
              <a:pPr/>
              <a:t>‹#›</a:t>
            </a:fld>
            <a:endParaRPr lang="en-GB" dirty="0"/>
          </a:p>
        </p:txBody>
      </p:sp>
      <p:sp>
        <p:nvSpPr>
          <p:cNvPr id="13" name="Text Placeholder 12">
            <a:extLst>
              <a:ext uri="{FF2B5EF4-FFF2-40B4-BE49-F238E27FC236}">
                <a16:creationId xmlns:a16="http://schemas.microsoft.com/office/drawing/2014/main" id="{CC458A08-0925-B122-C673-4019455589A2}"/>
              </a:ext>
            </a:extLst>
          </p:cNvPr>
          <p:cNvSpPr>
            <a:spLocks noGrp="1"/>
          </p:cNvSpPr>
          <p:nvPr>
            <p:ph type="body" sz="quarter" idx="23"/>
          </p:nvPr>
        </p:nvSpPr>
        <p:spPr>
          <a:xfrm>
            <a:off x="681038" y="1301750"/>
            <a:ext cx="8543925" cy="9350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5" name="Table Placeholder 14">
            <a:extLst>
              <a:ext uri="{FF2B5EF4-FFF2-40B4-BE49-F238E27FC236}">
                <a16:creationId xmlns:a16="http://schemas.microsoft.com/office/drawing/2014/main" id="{0E33F985-3AF2-DE67-65E5-1EFA18C62FF5}"/>
              </a:ext>
            </a:extLst>
          </p:cNvPr>
          <p:cNvSpPr>
            <a:spLocks noGrp="1"/>
          </p:cNvSpPr>
          <p:nvPr>
            <p:ph type="tbl" sz="quarter" idx="24"/>
          </p:nvPr>
        </p:nvSpPr>
        <p:spPr>
          <a:xfrm>
            <a:off x="681038" y="2236788"/>
            <a:ext cx="8543925" cy="2119312"/>
          </a:xfrm>
        </p:spPr>
        <p:txBody>
          <a:bodyPr/>
          <a:lstStyle/>
          <a:p>
            <a:endParaRPr lang="en-GB"/>
          </a:p>
        </p:txBody>
      </p:sp>
    </p:spTree>
    <p:extLst>
      <p:ext uri="{BB962C8B-B14F-4D97-AF65-F5344CB8AC3E}">
        <p14:creationId xmlns:p14="http://schemas.microsoft.com/office/powerpoint/2010/main" val="23685479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_Text_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54E2208-7CFC-A131-9727-D145884740DD}"/>
              </a:ext>
            </a:extLst>
          </p:cNvPr>
          <p:cNvSpPr>
            <a:spLocks noGrp="1"/>
          </p:cNvSpPr>
          <p:nvPr>
            <p:ph idx="1"/>
          </p:nvPr>
        </p:nvSpPr>
        <p:spPr>
          <a:xfrm>
            <a:off x="681037" y="1282434"/>
            <a:ext cx="8589375" cy="1101151"/>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Title 6">
            <a:extLst>
              <a:ext uri="{FF2B5EF4-FFF2-40B4-BE49-F238E27FC236}">
                <a16:creationId xmlns:a16="http://schemas.microsoft.com/office/drawing/2014/main" id="{3774EC76-2CA6-5A34-5475-790356C258FD}"/>
              </a:ext>
            </a:extLst>
          </p:cNvPr>
          <p:cNvSpPr>
            <a:spLocks noGrp="1"/>
          </p:cNvSpPr>
          <p:nvPr>
            <p:ph type="title"/>
          </p:nvPr>
        </p:nvSpPr>
        <p:spPr/>
        <p:txBody>
          <a:bodyPr/>
          <a:lstStyle/>
          <a:p>
            <a:r>
              <a:rPr lang="en-US"/>
              <a:t>Click to edit Master title style</a:t>
            </a:r>
            <a:endParaRPr lang="en-GB"/>
          </a:p>
        </p:txBody>
      </p:sp>
      <p:sp>
        <p:nvSpPr>
          <p:cNvPr id="9" name="Content Placeholder 8">
            <a:extLst>
              <a:ext uri="{FF2B5EF4-FFF2-40B4-BE49-F238E27FC236}">
                <a16:creationId xmlns:a16="http://schemas.microsoft.com/office/drawing/2014/main" id="{E2C398CB-745D-6352-F537-86B073A57D40}"/>
              </a:ext>
            </a:extLst>
          </p:cNvPr>
          <p:cNvSpPr>
            <a:spLocks noGrp="1"/>
          </p:cNvSpPr>
          <p:nvPr>
            <p:ph sz="quarter" idx="14"/>
          </p:nvPr>
        </p:nvSpPr>
        <p:spPr>
          <a:xfrm>
            <a:off x="681036" y="2442743"/>
            <a:ext cx="8589375" cy="382489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Date Placeholder 5">
            <a:extLst>
              <a:ext uri="{FF2B5EF4-FFF2-40B4-BE49-F238E27FC236}">
                <a16:creationId xmlns:a16="http://schemas.microsoft.com/office/drawing/2014/main" id="{761AC91D-C273-3B72-02E5-8B30F3EBD339}"/>
              </a:ext>
            </a:extLst>
          </p:cNvPr>
          <p:cNvSpPr>
            <a:spLocks noGrp="1"/>
          </p:cNvSpPr>
          <p:nvPr>
            <p:ph type="dt" sz="half" idx="15"/>
          </p:nvPr>
        </p:nvSpPr>
        <p:spPr/>
        <p:txBody>
          <a:bodyPr/>
          <a:lstStyle/>
          <a:p>
            <a:r>
              <a:rPr lang="en-US"/>
              <a:t>August 2022</a:t>
            </a:r>
            <a:endParaRPr lang="en-GB" dirty="0"/>
          </a:p>
        </p:txBody>
      </p:sp>
      <p:sp>
        <p:nvSpPr>
          <p:cNvPr id="8" name="Footer Placeholder 7">
            <a:extLst>
              <a:ext uri="{FF2B5EF4-FFF2-40B4-BE49-F238E27FC236}">
                <a16:creationId xmlns:a16="http://schemas.microsoft.com/office/drawing/2014/main" id="{57E56FBD-D145-5F7A-43AD-C82AC1125D47}"/>
              </a:ext>
            </a:extLst>
          </p:cNvPr>
          <p:cNvSpPr>
            <a:spLocks noGrp="1"/>
          </p:cNvSpPr>
          <p:nvPr>
            <p:ph type="ftr" sz="quarter" idx="16"/>
          </p:nvPr>
        </p:nvSpPr>
        <p:spPr/>
        <p:txBody>
          <a:bodyPr/>
          <a:lstStyle/>
          <a:p>
            <a:r>
              <a:rPr lang="en-GB"/>
              <a:t>© CapraTechnology 2022</a:t>
            </a:r>
            <a:endParaRPr lang="en-GB" dirty="0"/>
          </a:p>
        </p:txBody>
      </p:sp>
      <p:sp>
        <p:nvSpPr>
          <p:cNvPr id="10" name="Slide Number Placeholder 9">
            <a:extLst>
              <a:ext uri="{FF2B5EF4-FFF2-40B4-BE49-F238E27FC236}">
                <a16:creationId xmlns:a16="http://schemas.microsoft.com/office/drawing/2014/main" id="{EFFBB12A-9C9B-375A-7400-9D09DAC6DB68}"/>
              </a:ext>
            </a:extLst>
          </p:cNvPr>
          <p:cNvSpPr>
            <a:spLocks noGrp="1"/>
          </p:cNvSpPr>
          <p:nvPr>
            <p:ph type="sldNum" sz="quarter" idx="17"/>
          </p:nvPr>
        </p:nvSpPr>
        <p:spPr/>
        <p:txBody>
          <a:bodyPr/>
          <a:lstStyle/>
          <a:p>
            <a:r>
              <a:rPr lang="en-GB"/>
              <a:t>Tolerance Stacks: </a:t>
            </a:r>
            <a:fld id="{E1ECCE4D-312D-46D3-A35B-FD45375B62A0}" type="slidenum">
              <a:rPr lang="en-GB" smtClean="0"/>
              <a:pPr/>
              <a:t>‹#›</a:t>
            </a:fld>
            <a:endParaRPr lang="en-GB" dirty="0"/>
          </a:p>
        </p:txBody>
      </p:sp>
    </p:spTree>
    <p:extLst>
      <p:ext uri="{BB962C8B-B14F-4D97-AF65-F5344CB8AC3E}">
        <p14:creationId xmlns:p14="http://schemas.microsoft.com/office/powerpoint/2010/main" val="9059880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DCE95A-2CC0-9221-E5FA-3FF254FA04D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1E6E200-09E5-AF20-9ECB-A4C9FC08A660}"/>
              </a:ext>
            </a:extLst>
          </p:cNvPr>
          <p:cNvSpPr>
            <a:spLocks noGrp="1"/>
          </p:cNvSpPr>
          <p:nvPr>
            <p:ph sz="half" idx="1"/>
          </p:nvPr>
        </p:nvSpPr>
        <p:spPr>
          <a:xfrm>
            <a:off x="681038" y="1242874"/>
            <a:ext cx="4210050" cy="493408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6165A516-E8E7-FB09-FC37-1102C3A53C46}"/>
              </a:ext>
            </a:extLst>
          </p:cNvPr>
          <p:cNvSpPr>
            <a:spLocks noGrp="1"/>
          </p:cNvSpPr>
          <p:nvPr>
            <p:ph sz="half" idx="2"/>
          </p:nvPr>
        </p:nvSpPr>
        <p:spPr>
          <a:xfrm>
            <a:off x="5014913" y="1242874"/>
            <a:ext cx="4255500" cy="493408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8" name="Date Placeholder 7">
            <a:extLst>
              <a:ext uri="{FF2B5EF4-FFF2-40B4-BE49-F238E27FC236}">
                <a16:creationId xmlns:a16="http://schemas.microsoft.com/office/drawing/2014/main" id="{F1400515-31EE-B4A1-0F35-099A46E49E3D}"/>
              </a:ext>
            </a:extLst>
          </p:cNvPr>
          <p:cNvSpPr>
            <a:spLocks noGrp="1"/>
          </p:cNvSpPr>
          <p:nvPr>
            <p:ph type="dt" sz="half" idx="10"/>
          </p:nvPr>
        </p:nvSpPr>
        <p:spPr/>
        <p:txBody>
          <a:bodyPr/>
          <a:lstStyle/>
          <a:p>
            <a:r>
              <a:rPr lang="en-US"/>
              <a:t>August 2022</a:t>
            </a:r>
            <a:endParaRPr lang="en-GB" dirty="0"/>
          </a:p>
        </p:txBody>
      </p:sp>
      <p:sp>
        <p:nvSpPr>
          <p:cNvPr id="9" name="Footer Placeholder 8">
            <a:extLst>
              <a:ext uri="{FF2B5EF4-FFF2-40B4-BE49-F238E27FC236}">
                <a16:creationId xmlns:a16="http://schemas.microsoft.com/office/drawing/2014/main" id="{5BEA88ED-B094-616D-9EC1-02820225F0EB}"/>
              </a:ext>
            </a:extLst>
          </p:cNvPr>
          <p:cNvSpPr>
            <a:spLocks noGrp="1"/>
          </p:cNvSpPr>
          <p:nvPr>
            <p:ph type="ftr" sz="quarter" idx="11"/>
          </p:nvPr>
        </p:nvSpPr>
        <p:spPr/>
        <p:txBody>
          <a:bodyPr/>
          <a:lstStyle/>
          <a:p>
            <a:r>
              <a:rPr lang="en-GB"/>
              <a:t>© CapraTechnology 2022</a:t>
            </a:r>
            <a:endParaRPr lang="en-GB" dirty="0"/>
          </a:p>
        </p:txBody>
      </p:sp>
      <p:sp>
        <p:nvSpPr>
          <p:cNvPr id="10" name="Slide Number Placeholder 9">
            <a:extLst>
              <a:ext uri="{FF2B5EF4-FFF2-40B4-BE49-F238E27FC236}">
                <a16:creationId xmlns:a16="http://schemas.microsoft.com/office/drawing/2014/main" id="{83650454-61C7-5BA7-13DA-010DB6B297B9}"/>
              </a:ext>
            </a:extLst>
          </p:cNvPr>
          <p:cNvSpPr>
            <a:spLocks noGrp="1"/>
          </p:cNvSpPr>
          <p:nvPr>
            <p:ph type="sldNum" sz="quarter" idx="12"/>
          </p:nvPr>
        </p:nvSpPr>
        <p:spPr/>
        <p:txBody>
          <a:bodyPr/>
          <a:lstStyle/>
          <a:p>
            <a:r>
              <a:rPr lang="en-GB"/>
              <a:t>Tolerance Stacks: </a:t>
            </a:r>
            <a:fld id="{E1ECCE4D-312D-46D3-A35B-FD45375B62A0}" type="slidenum">
              <a:rPr lang="en-GB" smtClean="0"/>
              <a:pPr/>
              <a:t>‹#›</a:t>
            </a:fld>
            <a:endParaRPr lang="en-GB" dirty="0"/>
          </a:p>
        </p:txBody>
      </p:sp>
    </p:spTree>
    <p:extLst>
      <p:ext uri="{BB962C8B-B14F-4D97-AF65-F5344CB8AC3E}">
        <p14:creationId xmlns:p14="http://schemas.microsoft.com/office/powerpoint/2010/main" val="22635870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D56081-F087-E810-1AB8-25AE92A2C8C8}"/>
              </a:ext>
            </a:extLst>
          </p:cNvPr>
          <p:cNvSpPr>
            <a:spLocks noGrp="1"/>
          </p:cNvSpPr>
          <p:nvPr>
            <p:ph type="title"/>
          </p:nvPr>
        </p:nvSpPr>
        <p:spPr>
          <a:xfrm>
            <a:off x="682328" y="365127"/>
            <a:ext cx="8543925" cy="771216"/>
          </a:xfrm>
        </p:spPr>
        <p:txBody>
          <a:bodyPr/>
          <a:lstStyle/>
          <a:p>
            <a:r>
              <a:rPr lang="en-US" dirty="0"/>
              <a:t>Click to edit Master title style</a:t>
            </a:r>
            <a:endParaRPr lang="en-GB" dirty="0"/>
          </a:p>
        </p:txBody>
      </p:sp>
      <p:sp>
        <p:nvSpPr>
          <p:cNvPr id="3" name="Text Placeholder 2">
            <a:extLst>
              <a:ext uri="{FF2B5EF4-FFF2-40B4-BE49-F238E27FC236}">
                <a16:creationId xmlns:a16="http://schemas.microsoft.com/office/drawing/2014/main" id="{4FA23568-5F90-EE5A-F07A-8B4AB37F200D}"/>
              </a:ext>
            </a:extLst>
          </p:cNvPr>
          <p:cNvSpPr>
            <a:spLocks noGrp="1"/>
          </p:cNvSpPr>
          <p:nvPr>
            <p:ph type="body" idx="1"/>
          </p:nvPr>
        </p:nvSpPr>
        <p:spPr>
          <a:xfrm>
            <a:off x="682328" y="1216241"/>
            <a:ext cx="4190702" cy="1207364"/>
          </a:xfrm>
        </p:spPr>
        <p:txBody>
          <a:bodyPr anchor="t">
            <a:normAutofit/>
          </a:bodyPr>
          <a:lstStyle>
            <a:lvl1pPr marL="0" indent="0">
              <a:buNone/>
              <a:defRPr sz="1950" b="0"/>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lang="en-US"/>
              <a:t>Click to edit Master text styles</a:t>
            </a:r>
          </a:p>
        </p:txBody>
      </p:sp>
      <p:sp>
        <p:nvSpPr>
          <p:cNvPr id="4" name="Content Placeholder 3">
            <a:extLst>
              <a:ext uri="{FF2B5EF4-FFF2-40B4-BE49-F238E27FC236}">
                <a16:creationId xmlns:a16="http://schemas.microsoft.com/office/drawing/2014/main" id="{85149C6D-79C8-B645-051E-4711F583E12F}"/>
              </a:ext>
            </a:extLst>
          </p:cNvPr>
          <p:cNvSpPr>
            <a:spLocks noGrp="1"/>
          </p:cNvSpPr>
          <p:nvPr>
            <p:ph sz="half" idx="2"/>
          </p:nvPr>
        </p:nvSpPr>
        <p:spPr>
          <a:xfrm>
            <a:off x="682328" y="2505075"/>
            <a:ext cx="4190702"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EC412A0C-48EB-FEB1-111D-CF40D48B4A80}"/>
              </a:ext>
            </a:extLst>
          </p:cNvPr>
          <p:cNvSpPr>
            <a:spLocks noGrp="1"/>
          </p:cNvSpPr>
          <p:nvPr>
            <p:ph type="body" sz="quarter" idx="3"/>
          </p:nvPr>
        </p:nvSpPr>
        <p:spPr>
          <a:xfrm>
            <a:off x="5014913" y="1216241"/>
            <a:ext cx="4211340" cy="1207364"/>
          </a:xfrm>
        </p:spPr>
        <p:txBody>
          <a:bodyPr anchor="t">
            <a:normAutofit/>
          </a:bodyPr>
          <a:lstStyle>
            <a:lvl1pPr marL="0" indent="0">
              <a:buNone/>
              <a:defRPr sz="1950" b="0"/>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lang="en-US"/>
              <a:t>Click to edit Master text styles</a:t>
            </a:r>
          </a:p>
        </p:txBody>
      </p:sp>
      <p:sp>
        <p:nvSpPr>
          <p:cNvPr id="6" name="Content Placeholder 5">
            <a:extLst>
              <a:ext uri="{FF2B5EF4-FFF2-40B4-BE49-F238E27FC236}">
                <a16:creationId xmlns:a16="http://schemas.microsoft.com/office/drawing/2014/main" id="{2CE37888-399E-C039-6482-0F4FBB36BCE3}"/>
              </a:ext>
            </a:extLst>
          </p:cNvPr>
          <p:cNvSpPr>
            <a:spLocks noGrp="1"/>
          </p:cNvSpPr>
          <p:nvPr>
            <p:ph sz="quarter" idx="4"/>
          </p:nvPr>
        </p:nvSpPr>
        <p:spPr>
          <a:xfrm>
            <a:off x="5014913" y="2505075"/>
            <a:ext cx="4211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7" name="Date Placeholder 6">
            <a:extLst>
              <a:ext uri="{FF2B5EF4-FFF2-40B4-BE49-F238E27FC236}">
                <a16:creationId xmlns:a16="http://schemas.microsoft.com/office/drawing/2014/main" id="{941C3986-108A-CEBD-B5A4-535C0588E4B5}"/>
              </a:ext>
            </a:extLst>
          </p:cNvPr>
          <p:cNvSpPr>
            <a:spLocks noGrp="1"/>
          </p:cNvSpPr>
          <p:nvPr>
            <p:ph type="dt" sz="half" idx="10"/>
          </p:nvPr>
        </p:nvSpPr>
        <p:spPr/>
        <p:txBody>
          <a:bodyPr/>
          <a:lstStyle/>
          <a:p>
            <a:r>
              <a:rPr lang="en-US"/>
              <a:t>August 2022</a:t>
            </a:r>
            <a:endParaRPr lang="en-GB" dirty="0"/>
          </a:p>
        </p:txBody>
      </p:sp>
      <p:sp>
        <p:nvSpPr>
          <p:cNvPr id="8" name="Footer Placeholder 7">
            <a:extLst>
              <a:ext uri="{FF2B5EF4-FFF2-40B4-BE49-F238E27FC236}">
                <a16:creationId xmlns:a16="http://schemas.microsoft.com/office/drawing/2014/main" id="{CF05BD94-5150-FF48-CB3A-ABCBA80571E5}"/>
              </a:ext>
            </a:extLst>
          </p:cNvPr>
          <p:cNvSpPr>
            <a:spLocks noGrp="1"/>
          </p:cNvSpPr>
          <p:nvPr>
            <p:ph type="ftr" sz="quarter" idx="11"/>
          </p:nvPr>
        </p:nvSpPr>
        <p:spPr/>
        <p:txBody>
          <a:bodyPr/>
          <a:lstStyle/>
          <a:p>
            <a:r>
              <a:rPr lang="en-GB"/>
              <a:t>© CapraTechnology 2022</a:t>
            </a:r>
            <a:endParaRPr lang="en-GB" dirty="0"/>
          </a:p>
        </p:txBody>
      </p:sp>
      <p:sp>
        <p:nvSpPr>
          <p:cNvPr id="9" name="Slide Number Placeholder 8">
            <a:extLst>
              <a:ext uri="{FF2B5EF4-FFF2-40B4-BE49-F238E27FC236}">
                <a16:creationId xmlns:a16="http://schemas.microsoft.com/office/drawing/2014/main" id="{FFE0AC15-59CE-EEE4-6851-E9D7E71BAD1B}"/>
              </a:ext>
            </a:extLst>
          </p:cNvPr>
          <p:cNvSpPr>
            <a:spLocks noGrp="1"/>
          </p:cNvSpPr>
          <p:nvPr>
            <p:ph type="sldNum" sz="quarter" idx="12"/>
          </p:nvPr>
        </p:nvSpPr>
        <p:spPr/>
        <p:txBody>
          <a:bodyPr/>
          <a:lstStyle/>
          <a:p>
            <a:r>
              <a:rPr lang="en-GB"/>
              <a:t>Tolerance Stacks: </a:t>
            </a:r>
            <a:fld id="{E1ECCE4D-312D-46D3-A35B-FD45375B62A0}" type="slidenum">
              <a:rPr lang="en-GB" smtClean="0"/>
              <a:pPr/>
              <a:t>‹#›</a:t>
            </a:fld>
            <a:endParaRPr lang="en-GB" dirty="0"/>
          </a:p>
        </p:txBody>
      </p:sp>
    </p:spTree>
    <p:extLst>
      <p:ext uri="{BB962C8B-B14F-4D97-AF65-F5344CB8AC3E}">
        <p14:creationId xmlns:p14="http://schemas.microsoft.com/office/powerpoint/2010/main" val="13668181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tint val="93000"/>
                <a:satMod val="150000"/>
                <a:shade val="98000"/>
                <a:lumMod val="102000"/>
              </a:schemeClr>
            </a:gs>
            <a:gs pos="56000">
              <a:schemeClr val="bg1">
                <a:tint val="98000"/>
                <a:satMod val="130000"/>
                <a:shade val="90000"/>
                <a:lumMod val="103000"/>
              </a:schemeClr>
            </a:gs>
            <a:gs pos="100000">
              <a:schemeClr val="bg1">
                <a:shade val="63000"/>
                <a:satMod val="120000"/>
              </a:schemeClr>
            </a:gs>
          </a:gsLst>
          <a:lin ang="5400000" scaled="0"/>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EA24640-A62B-9663-7753-135304754943}"/>
              </a:ext>
            </a:extLst>
          </p:cNvPr>
          <p:cNvSpPr>
            <a:spLocks noGrp="1"/>
          </p:cNvSpPr>
          <p:nvPr>
            <p:ph type="title"/>
          </p:nvPr>
        </p:nvSpPr>
        <p:spPr>
          <a:xfrm>
            <a:off x="681038" y="365126"/>
            <a:ext cx="8589375" cy="798994"/>
          </a:xfrm>
          <a:prstGeom prst="rect">
            <a:avLst/>
          </a:prstGeom>
        </p:spPr>
        <p:txBody>
          <a:bodyPr vert="horz" lIns="91440" tIns="45720" rIns="91440" bIns="45720" rtlCol="0" anchor="t">
            <a:normAutofit/>
          </a:bodyPr>
          <a:lstStyle/>
          <a:p>
            <a:r>
              <a:rPr lang="en-US" dirty="0"/>
              <a:t>Click to edit Master title style</a:t>
            </a:r>
            <a:endParaRPr lang="en-GB" dirty="0"/>
          </a:p>
        </p:txBody>
      </p:sp>
      <p:sp>
        <p:nvSpPr>
          <p:cNvPr id="3" name="Text Placeholder 2">
            <a:extLst>
              <a:ext uri="{FF2B5EF4-FFF2-40B4-BE49-F238E27FC236}">
                <a16:creationId xmlns:a16="http://schemas.microsoft.com/office/drawing/2014/main" id="{DC6EE194-39E8-C6F4-192B-0AE6FC13870F}"/>
              </a:ext>
            </a:extLst>
          </p:cNvPr>
          <p:cNvSpPr>
            <a:spLocks noGrp="1"/>
          </p:cNvSpPr>
          <p:nvPr>
            <p:ph type="body" idx="1"/>
          </p:nvPr>
        </p:nvSpPr>
        <p:spPr>
          <a:xfrm>
            <a:off x="681038" y="1240970"/>
            <a:ext cx="8589375" cy="507598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pic>
        <p:nvPicPr>
          <p:cNvPr id="11" name="Picture 10" descr="Tolcap logo&#10;">
            <a:extLst>
              <a:ext uri="{FF2B5EF4-FFF2-40B4-BE49-F238E27FC236}">
                <a16:creationId xmlns:a16="http://schemas.microsoft.com/office/drawing/2014/main" id="{0250419F-3300-7869-E873-7B9E6981797A}"/>
              </a:ext>
            </a:extLst>
          </p:cNvPr>
          <p:cNvPicPr>
            <a:picLocks/>
          </p:cNvPicPr>
          <p:nvPr userDrawn="1"/>
        </p:nvPicPr>
        <p:blipFill>
          <a:blip r:embed="rId17">
            <a:alphaModFix amt="36000"/>
            <a:extLst>
              <a:ext uri="{28A0092B-C50C-407E-A947-70E740481C1C}">
                <a14:useLocalDpi xmlns:a14="http://schemas.microsoft.com/office/drawing/2010/main" val="0"/>
              </a:ext>
            </a:extLst>
          </a:blip>
          <a:stretch>
            <a:fillRect/>
          </a:stretch>
        </p:blipFill>
        <p:spPr>
          <a:xfrm>
            <a:off x="8509913" y="365127"/>
            <a:ext cx="760500" cy="759600"/>
          </a:xfrm>
          <a:prstGeom prst="rect">
            <a:avLst/>
          </a:prstGeom>
          <a:ln>
            <a:noFill/>
          </a:ln>
        </p:spPr>
      </p:pic>
      <p:sp>
        <p:nvSpPr>
          <p:cNvPr id="7" name="Date Placeholder 6">
            <a:extLst>
              <a:ext uri="{FF2B5EF4-FFF2-40B4-BE49-F238E27FC236}">
                <a16:creationId xmlns:a16="http://schemas.microsoft.com/office/drawing/2014/main" id="{87CBB719-E03A-145C-3A7B-C2AAB7209432}"/>
              </a:ext>
            </a:extLst>
          </p:cNvPr>
          <p:cNvSpPr>
            <a:spLocks noGrp="1"/>
          </p:cNvSpPr>
          <p:nvPr>
            <p:ph type="dt" sz="half" idx="2"/>
          </p:nvPr>
        </p:nvSpPr>
        <p:spPr>
          <a:xfrm>
            <a:off x="681038" y="6356351"/>
            <a:ext cx="2228850" cy="365125"/>
          </a:xfrm>
          <a:prstGeom prst="rect">
            <a:avLst/>
          </a:prstGeom>
        </p:spPr>
        <p:txBody>
          <a:bodyPr vert="horz" lIns="91440" tIns="45720" rIns="91440" bIns="45720" rtlCol="0" anchor="ctr"/>
          <a:lstStyle>
            <a:lvl1pPr algn="l">
              <a:defRPr sz="975">
                <a:solidFill>
                  <a:schemeClr val="accent1"/>
                </a:solidFill>
              </a:defRPr>
            </a:lvl1pPr>
          </a:lstStyle>
          <a:p>
            <a:r>
              <a:rPr lang="en-US"/>
              <a:t>August 2022</a:t>
            </a:r>
            <a:endParaRPr lang="en-GB" dirty="0"/>
          </a:p>
        </p:txBody>
      </p:sp>
      <p:sp>
        <p:nvSpPr>
          <p:cNvPr id="8" name="Footer Placeholder 7">
            <a:extLst>
              <a:ext uri="{FF2B5EF4-FFF2-40B4-BE49-F238E27FC236}">
                <a16:creationId xmlns:a16="http://schemas.microsoft.com/office/drawing/2014/main" id="{C8C5C86E-528A-15DA-1A42-95A0800C6DAD}"/>
              </a:ext>
            </a:extLst>
          </p:cNvPr>
          <p:cNvSpPr>
            <a:spLocks noGrp="1"/>
          </p:cNvSpPr>
          <p:nvPr>
            <p:ph type="ftr" sz="quarter" idx="3"/>
          </p:nvPr>
        </p:nvSpPr>
        <p:spPr>
          <a:xfrm>
            <a:off x="3281363" y="6356351"/>
            <a:ext cx="3343275" cy="365125"/>
          </a:xfrm>
          <a:prstGeom prst="rect">
            <a:avLst/>
          </a:prstGeom>
        </p:spPr>
        <p:txBody>
          <a:bodyPr vert="horz" lIns="91440" tIns="45720" rIns="91440" bIns="45720" rtlCol="0" anchor="ctr"/>
          <a:lstStyle>
            <a:lvl1pPr algn="ctr">
              <a:defRPr sz="975">
                <a:solidFill>
                  <a:schemeClr val="accent1"/>
                </a:solidFill>
              </a:defRPr>
            </a:lvl1pPr>
          </a:lstStyle>
          <a:p>
            <a:r>
              <a:rPr lang="en-GB"/>
              <a:t>© CapraTechnology 2022</a:t>
            </a:r>
            <a:endParaRPr lang="en-GB" dirty="0"/>
          </a:p>
        </p:txBody>
      </p:sp>
      <p:sp>
        <p:nvSpPr>
          <p:cNvPr id="9" name="Slide Number Placeholder 8">
            <a:extLst>
              <a:ext uri="{FF2B5EF4-FFF2-40B4-BE49-F238E27FC236}">
                <a16:creationId xmlns:a16="http://schemas.microsoft.com/office/drawing/2014/main" id="{4938D712-4A4D-EF0D-16D0-235020B344BB}"/>
              </a:ext>
            </a:extLst>
          </p:cNvPr>
          <p:cNvSpPr>
            <a:spLocks noGrp="1"/>
          </p:cNvSpPr>
          <p:nvPr>
            <p:ph type="sldNum" sz="quarter" idx="4"/>
          </p:nvPr>
        </p:nvSpPr>
        <p:spPr>
          <a:xfrm>
            <a:off x="7041563" y="6356351"/>
            <a:ext cx="2228850" cy="365125"/>
          </a:xfrm>
          <a:prstGeom prst="rect">
            <a:avLst/>
          </a:prstGeom>
        </p:spPr>
        <p:txBody>
          <a:bodyPr vert="horz" lIns="91440" tIns="45720" rIns="91440" bIns="45720" rtlCol="0" anchor="ctr"/>
          <a:lstStyle>
            <a:lvl1pPr algn="r">
              <a:defRPr sz="975">
                <a:solidFill>
                  <a:schemeClr val="accent1"/>
                </a:solidFill>
              </a:defRPr>
            </a:lvl1pPr>
          </a:lstStyle>
          <a:p>
            <a:r>
              <a:rPr lang="en-GB" dirty="0"/>
              <a:t>Tolerance Stacks: </a:t>
            </a:r>
            <a:fld id="{E1ECCE4D-312D-46D3-A35B-FD45375B62A0}" type="slidenum">
              <a:rPr lang="en-GB" smtClean="0"/>
              <a:pPr/>
              <a:t>‹#›</a:t>
            </a:fld>
            <a:endParaRPr lang="en-GB" dirty="0"/>
          </a:p>
        </p:txBody>
      </p:sp>
    </p:spTree>
    <p:extLst>
      <p:ext uri="{BB962C8B-B14F-4D97-AF65-F5344CB8AC3E}">
        <p14:creationId xmlns:p14="http://schemas.microsoft.com/office/powerpoint/2010/main" val="3533561502"/>
      </p:ext>
    </p:extLst>
  </p:cSld>
  <p:clrMap bg1="lt1" tx1="dk1" bg2="lt2" tx2="dk2" accent1="accent1" accent2="accent2" accent3="accent3" accent4="accent4" accent5="accent5" accent6="accent6" hlink="hlink" folHlink="folHlink"/>
  <p:sldLayoutIdLst>
    <p:sldLayoutId id="2147483649" r:id="rId1"/>
    <p:sldLayoutId id="2147483666" r:id="rId2"/>
    <p:sldLayoutId id="2147483650" r:id="rId3"/>
    <p:sldLayoutId id="2147483664" r:id="rId4"/>
    <p:sldLayoutId id="2147483668" r:id="rId5"/>
    <p:sldLayoutId id="2147483667" r:id="rId6"/>
    <p:sldLayoutId id="2147483665" r:id="rId7"/>
    <p:sldLayoutId id="2147483652" r:id="rId8"/>
    <p:sldLayoutId id="2147483653" r:id="rId9"/>
    <p:sldLayoutId id="2147483663" r:id="rId10"/>
    <p:sldLayoutId id="2147483657" r:id="rId11"/>
    <p:sldLayoutId id="2147483669" r:id="rId12"/>
    <p:sldLayoutId id="2147483658" r:id="rId13"/>
    <p:sldLayoutId id="2147483659" r:id="rId14"/>
    <p:sldLayoutId id="2147483661" r:id="rId15"/>
  </p:sldLayoutIdLst>
  <p:hf hdr="0"/>
  <p:txStyles>
    <p:titleStyle>
      <a:lvl1pPr algn="l" defTabSz="742950" rtl="0" eaLnBrk="1" latinLnBrk="0" hangingPunct="1">
        <a:lnSpc>
          <a:spcPct val="90000"/>
        </a:lnSpc>
        <a:spcBef>
          <a:spcPct val="0"/>
        </a:spcBef>
        <a:buNone/>
        <a:defRPr sz="3575" kern="1200">
          <a:solidFill>
            <a:schemeClr val="accent1"/>
          </a:solidFill>
          <a:latin typeface="+mj-lt"/>
          <a:ea typeface="+mj-ea"/>
          <a:cs typeface="+mj-cs"/>
        </a:defRPr>
      </a:lvl1pPr>
    </p:titleStyle>
    <p:bodyStyle>
      <a:lvl1pPr marL="185738" indent="-185738" algn="l" defTabSz="742950" rtl="0" eaLnBrk="1" latinLnBrk="0" hangingPunct="1">
        <a:lnSpc>
          <a:spcPct val="100000"/>
        </a:lnSpc>
        <a:spcBef>
          <a:spcPts val="813"/>
        </a:spcBef>
        <a:buFont typeface="Arial" panose="020B0604020202020204" pitchFamily="34" charset="0"/>
        <a:buChar char="•"/>
        <a:defRPr sz="2275" kern="1200">
          <a:solidFill>
            <a:schemeClr val="accent1"/>
          </a:solidFill>
          <a:latin typeface="+mn-lt"/>
          <a:ea typeface="+mn-ea"/>
          <a:cs typeface="+mn-cs"/>
        </a:defRPr>
      </a:lvl1pPr>
      <a:lvl2pPr marL="557213" indent="-185738" algn="l" defTabSz="742950" rtl="0" eaLnBrk="1" latinLnBrk="0" hangingPunct="1">
        <a:lnSpc>
          <a:spcPct val="100000"/>
        </a:lnSpc>
        <a:spcBef>
          <a:spcPts val="406"/>
        </a:spcBef>
        <a:buFont typeface="Arial" panose="020B0604020202020204" pitchFamily="34" charset="0"/>
        <a:buChar char="•"/>
        <a:defRPr sz="1950" kern="1200">
          <a:solidFill>
            <a:schemeClr val="accent1"/>
          </a:solidFill>
          <a:latin typeface="+mn-lt"/>
          <a:ea typeface="+mn-ea"/>
          <a:cs typeface="+mn-cs"/>
        </a:defRPr>
      </a:lvl2pPr>
      <a:lvl3pPr marL="928688" indent="-185738" algn="l" defTabSz="742950" rtl="0" eaLnBrk="1" latinLnBrk="0" hangingPunct="1">
        <a:lnSpc>
          <a:spcPct val="100000"/>
        </a:lnSpc>
        <a:spcBef>
          <a:spcPts val="406"/>
        </a:spcBef>
        <a:buFont typeface="Arial" panose="020B0604020202020204" pitchFamily="34" charset="0"/>
        <a:buChar char="•"/>
        <a:defRPr sz="1625" kern="1200">
          <a:solidFill>
            <a:schemeClr val="accent1"/>
          </a:solidFill>
          <a:latin typeface="+mn-lt"/>
          <a:ea typeface="+mn-ea"/>
          <a:cs typeface="+mn-cs"/>
        </a:defRPr>
      </a:lvl3pPr>
      <a:lvl4pPr marL="1300163" indent="-185738" algn="l" defTabSz="742950" rtl="0" eaLnBrk="1" latinLnBrk="0" hangingPunct="1">
        <a:lnSpc>
          <a:spcPct val="100000"/>
        </a:lnSpc>
        <a:spcBef>
          <a:spcPts val="406"/>
        </a:spcBef>
        <a:buFont typeface="Arial" panose="020B0604020202020204" pitchFamily="34" charset="0"/>
        <a:buChar char="•"/>
        <a:defRPr sz="1463" kern="1200">
          <a:solidFill>
            <a:schemeClr val="accent1"/>
          </a:solidFill>
          <a:latin typeface="+mn-lt"/>
          <a:ea typeface="+mn-ea"/>
          <a:cs typeface="+mn-cs"/>
        </a:defRPr>
      </a:lvl4pPr>
      <a:lvl5pPr marL="1671638" indent="-185738" algn="l" defTabSz="742950" rtl="0" eaLnBrk="1" latinLnBrk="0" hangingPunct="1">
        <a:lnSpc>
          <a:spcPct val="100000"/>
        </a:lnSpc>
        <a:spcBef>
          <a:spcPts val="406"/>
        </a:spcBef>
        <a:buFont typeface="Arial" panose="020B0604020202020204" pitchFamily="34" charset="0"/>
        <a:buChar char="•"/>
        <a:defRPr sz="1463" kern="1200">
          <a:solidFill>
            <a:schemeClr val="accent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sz="1463" kern="1200">
          <a:solidFill>
            <a:schemeClr val="tx1"/>
          </a:solidFill>
          <a:latin typeface="+mn-lt"/>
          <a:ea typeface="+mn-ea"/>
          <a:cs typeface="+mn-cs"/>
        </a:defRPr>
      </a:lvl9pPr>
    </p:bodyStyle>
    <p:otherStyle>
      <a:defPPr>
        <a:defRPr lang="en-US"/>
      </a:defPPr>
      <a:lvl1pPr marL="0" algn="l" defTabSz="742950" rtl="0" eaLnBrk="1" latinLnBrk="0" hangingPunct="1">
        <a:defRPr sz="1463" kern="1200">
          <a:solidFill>
            <a:schemeClr val="tx1"/>
          </a:solidFill>
          <a:latin typeface="+mn-lt"/>
          <a:ea typeface="+mn-ea"/>
          <a:cs typeface="+mn-cs"/>
        </a:defRPr>
      </a:lvl1pPr>
      <a:lvl2pPr marL="371475" algn="l" defTabSz="742950" rtl="0" eaLnBrk="1" latinLnBrk="0" hangingPunct="1">
        <a:defRPr sz="1463" kern="1200">
          <a:solidFill>
            <a:schemeClr val="tx1"/>
          </a:solidFill>
          <a:latin typeface="+mn-lt"/>
          <a:ea typeface="+mn-ea"/>
          <a:cs typeface="+mn-cs"/>
        </a:defRPr>
      </a:lvl2pPr>
      <a:lvl3pPr marL="742950" algn="l" defTabSz="742950" rtl="0" eaLnBrk="1" latinLnBrk="0" hangingPunct="1">
        <a:defRPr sz="1463" kern="1200">
          <a:solidFill>
            <a:schemeClr val="tx1"/>
          </a:solidFill>
          <a:latin typeface="+mn-lt"/>
          <a:ea typeface="+mn-ea"/>
          <a:cs typeface="+mn-cs"/>
        </a:defRPr>
      </a:lvl3pPr>
      <a:lvl4pPr marL="1114425" algn="l" defTabSz="742950" rtl="0" eaLnBrk="1" latinLnBrk="0" hangingPunct="1">
        <a:defRPr sz="1463" kern="1200">
          <a:solidFill>
            <a:schemeClr val="tx1"/>
          </a:solidFill>
          <a:latin typeface="+mn-lt"/>
          <a:ea typeface="+mn-ea"/>
          <a:cs typeface="+mn-cs"/>
        </a:defRPr>
      </a:lvl4pPr>
      <a:lvl5pPr marL="1485900" algn="l" defTabSz="742950" rtl="0" eaLnBrk="1" latinLnBrk="0" hangingPunct="1">
        <a:defRPr sz="1463" kern="1200">
          <a:solidFill>
            <a:schemeClr val="tx1"/>
          </a:solidFill>
          <a:latin typeface="+mn-lt"/>
          <a:ea typeface="+mn-ea"/>
          <a:cs typeface="+mn-cs"/>
        </a:defRPr>
      </a:lvl5pPr>
      <a:lvl6pPr marL="1857375" algn="l" defTabSz="742950" rtl="0" eaLnBrk="1" latinLnBrk="0" hangingPunct="1">
        <a:defRPr sz="1463" kern="1200">
          <a:solidFill>
            <a:schemeClr val="tx1"/>
          </a:solidFill>
          <a:latin typeface="+mn-lt"/>
          <a:ea typeface="+mn-ea"/>
          <a:cs typeface="+mn-cs"/>
        </a:defRPr>
      </a:lvl6pPr>
      <a:lvl7pPr marL="2228850" algn="l" defTabSz="742950" rtl="0" eaLnBrk="1" latinLnBrk="0" hangingPunct="1">
        <a:defRPr sz="1463" kern="1200">
          <a:solidFill>
            <a:schemeClr val="tx1"/>
          </a:solidFill>
          <a:latin typeface="+mn-lt"/>
          <a:ea typeface="+mn-ea"/>
          <a:cs typeface="+mn-cs"/>
        </a:defRPr>
      </a:lvl7pPr>
      <a:lvl8pPr marL="2600325" algn="l" defTabSz="742950" rtl="0" eaLnBrk="1" latinLnBrk="0" hangingPunct="1">
        <a:defRPr sz="1463" kern="1200">
          <a:solidFill>
            <a:schemeClr val="tx1"/>
          </a:solidFill>
          <a:latin typeface="+mn-lt"/>
          <a:ea typeface="+mn-ea"/>
          <a:cs typeface="+mn-cs"/>
        </a:defRPr>
      </a:lvl8pPr>
      <a:lvl9pPr marL="2971800" algn="l" defTabSz="742950" rtl="0" eaLnBrk="1" latinLnBrk="0" hangingPunct="1">
        <a:defRPr sz="146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559DD2B1-C004-0CF5-4F6C-4321EED16A0C}"/>
              </a:ext>
            </a:extLst>
          </p:cNvPr>
          <p:cNvSpPr>
            <a:spLocks noGrp="1"/>
          </p:cNvSpPr>
          <p:nvPr>
            <p:ph type="subTitle" idx="1"/>
          </p:nvPr>
        </p:nvSpPr>
        <p:spPr/>
        <p:txBody>
          <a:bodyPr/>
          <a:lstStyle/>
          <a:p>
            <a:r>
              <a:rPr lang="en-GB" dirty="0"/>
              <a:t>Why you need Tolcap for a capable stack tolerance</a:t>
            </a:r>
          </a:p>
          <a:p>
            <a:endParaRPr lang="en-GB" dirty="0"/>
          </a:p>
        </p:txBody>
      </p:sp>
      <p:sp>
        <p:nvSpPr>
          <p:cNvPr id="2" name="Title 1">
            <a:extLst>
              <a:ext uri="{FF2B5EF4-FFF2-40B4-BE49-F238E27FC236}">
                <a16:creationId xmlns:a16="http://schemas.microsoft.com/office/drawing/2014/main" id="{E1299002-A47D-4249-7093-942125D949D0}"/>
              </a:ext>
            </a:extLst>
          </p:cNvPr>
          <p:cNvSpPr>
            <a:spLocks noGrp="1"/>
          </p:cNvSpPr>
          <p:nvPr>
            <p:ph type="title"/>
          </p:nvPr>
        </p:nvSpPr>
        <p:spPr/>
        <p:txBody>
          <a:bodyPr/>
          <a:lstStyle/>
          <a:p>
            <a:r>
              <a:rPr lang="en-US" cap="none" dirty="0">
                <a:latin typeface="Lucida Grande" charset="0"/>
                <a:ea typeface="Lucida Grande" charset="0"/>
                <a:cs typeface="Lucida Grande" charset="0"/>
              </a:rPr>
              <a:t>Tolerance Stacks</a:t>
            </a:r>
            <a:endParaRPr lang="en-GB" dirty="0"/>
          </a:p>
        </p:txBody>
      </p:sp>
      <p:sp>
        <p:nvSpPr>
          <p:cNvPr id="12" name="Date Placeholder 11">
            <a:extLst>
              <a:ext uri="{FF2B5EF4-FFF2-40B4-BE49-F238E27FC236}">
                <a16:creationId xmlns:a16="http://schemas.microsoft.com/office/drawing/2014/main" id="{A71EBEFA-7D38-2797-D1B7-B2CA664089F9}"/>
              </a:ext>
            </a:extLst>
          </p:cNvPr>
          <p:cNvSpPr>
            <a:spLocks noGrp="1"/>
          </p:cNvSpPr>
          <p:nvPr>
            <p:ph type="dt" sz="half" idx="10"/>
          </p:nvPr>
        </p:nvSpPr>
        <p:spPr/>
        <p:txBody>
          <a:bodyPr/>
          <a:lstStyle/>
          <a:p>
            <a:r>
              <a:rPr lang="en-US"/>
              <a:t>August 2022</a:t>
            </a:r>
            <a:endParaRPr lang="en-GB" dirty="0"/>
          </a:p>
        </p:txBody>
      </p:sp>
      <p:sp>
        <p:nvSpPr>
          <p:cNvPr id="13" name="Footer Placeholder 12">
            <a:extLst>
              <a:ext uri="{FF2B5EF4-FFF2-40B4-BE49-F238E27FC236}">
                <a16:creationId xmlns:a16="http://schemas.microsoft.com/office/drawing/2014/main" id="{E5A57A2A-77E6-7BDE-B350-4CBACE8CF7C9}"/>
              </a:ext>
            </a:extLst>
          </p:cNvPr>
          <p:cNvSpPr>
            <a:spLocks noGrp="1"/>
          </p:cNvSpPr>
          <p:nvPr>
            <p:ph type="ftr" sz="quarter" idx="11"/>
          </p:nvPr>
        </p:nvSpPr>
        <p:spPr/>
        <p:txBody>
          <a:bodyPr/>
          <a:lstStyle/>
          <a:p>
            <a:r>
              <a:rPr lang="en-GB"/>
              <a:t>© CapraTechnology 2022</a:t>
            </a:r>
            <a:endParaRPr lang="en-GB" dirty="0"/>
          </a:p>
        </p:txBody>
      </p:sp>
      <p:sp>
        <p:nvSpPr>
          <p:cNvPr id="4" name="Slide Number Placeholder 3">
            <a:extLst>
              <a:ext uri="{FF2B5EF4-FFF2-40B4-BE49-F238E27FC236}">
                <a16:creationId xmlns:a16="http://schemas.microsoft.com/office/drawing/2014/main" id="{90D20545-4D63-31E7-5BF0-6526A945DF49}"/>
              </a:ext>
            </a:extLst>
          </p:cNvPr>
          <p:cNvSpPr>
            <a:spLocks noGrp="1"/>
          </p:cNvSpPr>
          <p:nvPr>
            <p:ph type="sldNum" sz="quarter" idx="12"/>
          </p:nvPr>
        </p:nvSpPr>
        <p:spPr/>
        <p:txBody>
          <a:bodyPr/>
          <a:lstStyle/>
          <a:p>
            <a:r>
              <a:rPr lang="en-GB"/>
              <a:t>Tolerance Stacks: </a:t>
            </a:r>
            <a:fld id="{E1ECCE4D-312D-46D3-A35B-FD45375B62A0}" type="slidenum">
              <a:rPr lang="en-GB" smtClean="0"/>
              <a:pPr/>
              <a:t>1</a:t>
            </a:fld>
            <a:endParaRPr lang="en-GB" dirty="0"/>
          </a:p>
        </p:txBody>
      </p:sp>
    </p:spTree>
    <p:extLst>
      <p:ext uri="{BB962C8B-B14F-4D97-AF65-F5344CB8AC3E}">
        <p14:creationId xmlns:p14="http://schemas.microsoft.com/office/powerpoint/2010/main" val="2402085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CB40FD-9C53-3EE7-9046-3FD65F021D23}"/>
              </a:ext>
            </a:extLst>
          </p:cNvPr>
          <p:cNvSpPr>
            <a:spLocks noGrp="1"/>
          </p:cNvSpPr>
          <p:nvPr>
            <p:ph type="title"/>
          </p:nvPr>
        </p:nvSpPr>
        <p:spPr/>
        <p:txBody>
          <a:bodyPr/>
          <a:lstStyle/>
          <a:p>
            <a:r>
              <a:rPr lang="en-GB" dirty="0"/>
              <a:t>A Six Sigma Stack Tolerance</a:t>
            </a:r>
            <a:br>
              <a:rPr lang="en-GB" dirty="0"/>
            </a:br>
            <a:endParaRPr lang="en-GB" dirty="0"/>
          </a:p>
        </p:txBody>
      </p:sp>
      <p:sp>
        <p:nvSpPr>
          <p:cNvPr id="3" name="Text Placeholder 2">
            <a:extLst>
              <a:ext uri="{FF2B5EF4-FFF2-40B4-BE49-F238E27FC236}">
                <a16:creationId xmlns:a16="http://schemas.microsoft.com/office/drawing/2014/main" id="{DA2CBA9F-A81C-21F0-DBEF-AC251CC5DBC0}"/>
              </a:ext>
            </a:extLst>
          </p:cNvPr>
          <p:cNvSpPr>
            <a:spLocks noGrp="1"/>
          </p:cNvSpPr>
          <p:nvPr>
            <p:ph type="body" sz="half" idx="2"/>
          </p:nvPr>
        </p:nvSpPr>
        <p:spPr>
          <a:xfrm>
            <a:off x="682328" y="1216241"/>
            <a:ext cx="3459366" cy="5140109"/>
          </a:xfrm>
        </p:spPr>
        <p:txBody>
          <a:bodyPr>
            <a:normAutofit fontScale="70000" lnSpcReduction="20000"/>
          </a:bodyPr>
          <a:lstStyle/>
          <a:p>
            <a:pPr>
              <a:lnSpc>
                <a:spcPct val="120000"/>
              </a:lnSpc>
            </a:pPr>
            <a:r>
              <a:rPr lang="en-GB" dirty="0"/>
              <a:t>Design for Six Sigma says to set the tolerance to six sigma to allow 1.5</a:t>
            </a:r>
            <a:r>
              <a:rPr lang="el-GR" dirty="0">
                <a:latin typeface="Calibri" panose="020F0502020204030204" pitchFamily="34" charset="0"/>
                <a:cs typeface="Calibri" panose="020F0502020204030204" pitchFamily="34" charset="0"/>
              </a:rPr>
              <a:t>σ</a:t>
            </a:r>
            <a:r>
              <a:rPr lang="en-GB" dirty="0"/>
              <a:t> for the ‘process shift’ i.e. to allow for the other assumption of the maths of normal distributions that the mean of the parts may not match the nominal dimension.</a:t>
            </a:r>
          </a:p>
          <a:p>
            <a:pPr>
              <a:lnSpc>
                <a:spcPct val="120000"/>
              </a:lnSpc>
            </a:pPr>
            <a:endParaRPr lang="en-GB" dirty="0"/>
          </a:p>
          <a:p>
            <a:pPr>
              <a:lnSpc>
                <a:spcPct val="120000"/>
              </a:lnSpc>
            </a:pPr>
            <a:r>
              <a:rPr lang="en-GB" dirty="0"/>
              <a:t>Does this mean that the process shift  for every manufacturing process really is 1.5</a:t>
            </a:r>
            <a:r>
              <a:rPr lang="el-GR" dirty="0">
                <a:latin typeface="Calibri" panose="020F0502020204030204" pitchFamily="34" charset="0"/>
                <a:cs typeface="Calibri" panose="020F0502020204030204" pitchFamily="34" charset="0"/>
              </a:rPr>
              <a:t>σ</a:t>
            </a:r>
            <a:r>
              <a:rPr lang="en-GB" dirty="0"/>
              <a:t> ?  No!  - but if necessary that shift could be detected in production (using a four-sample </a:t>
            </a:r>
            <a:r>
              <a:rPr lang="en-GB" dirty="0" err="1"/>
              <a:t>Xbar</a:t>
            </a:r>
            <a:r>
              <a:rPr lang="en-GB" dirty="0"/>
              <a:t> _R control chart).  A control chart cannot be too commonly  required, so this implies that 1.5</a:t>
            </a:r>
            <a:r>
              <a:rPr lang="el-GR" dirty="0">
                <a:latin typeface="Calibri" panose="020F0502020204030204" pitchFamily="34" charset="0"/>
                <a:cs typeface="Calibri" panose="020F0502020204030204" pitchFamily="34" charset="0"/>
              </a:rPr>
              <a:t>σ</a:t>
            </a:r>
            <a:r>
              <a:rPr lang="en-GB" dirty="0"/>
              <a:t> is generally sufficient.</a:t>
            </a:r>
          </a:p>
          <a:p>
            <a:endParaRPr lang="en-GB" dirty="0"/>
          </a:p>
        </p:txBody>
      </p:sp>
      <p:pic>
        <p:nvPicPr>
          <p:cNvPr id="8" name="Picture 4" descr="Picture1.png">
            <a:extLst>
              <a:ext uri="{FF2B5EF4-FFF2-40B4-BE49-F238E27FC236}">
                <a16:creationId xmlns:a16="http://schemas.microsoft.com/office/drawing/2014/main" id="{AD1D3B5A-077B-52B4-2A27-776B7B54FEBD}"/>
              </a:ext>
            </a:extLst>
          </p:cNvPr>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bwMode="auto">
          <a:xfrm>
            <a:off x="4369958" y="833237"/>
            <a:ext cx="4509360" cy="40620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Date Placeholder 4">
            <a:extLst>
              <a:ext uri="{FF2B5EF4-FFF2-40B4-BE49-F238E27FC236}">
                <a16:creationId xmlns:a16="http://schemas.microsoft.com/office/drawing/2014/main" id="{E9CA93F2-6FFB-4AB8-2377-104152314252}"/>
              </a:ext>
            </a:extLst>
          </p:cNvPr>
          <p:cNvSpPr>
            <a:spLocks noGrp="1"/>
          </p:cNvSpPr>
          <p:nvPr>
            <p:ph type="dt" sz="half" idx="14"/>
          </p:nvPr>
        </p:nvSpPr>
        <p:spPr/>
        <p:txBody>
          <a:bodyPr/>
          <a:lstStyle/>
          <a:p>
            <a:r>
              <a:rPr lang="en-US"/>
              <a:t>August 2022</a:t>
            </a:r>
            <a:endParaRPr lang="en-GB" dirty="0"/>
          </a:p>
        </p:txBody>
      </p:sp>
      <p:sp>
        <p:nvSpPr>
          <p:cNvPr id="6" name="Footer Placeholder 5">
            <a:extLst>
              <a:ext uri="{FF2B5EF4-FFF2-40B4-BE49-F238E27FC236}">
                <a16:creationId xmlns:a16="http://schemas.microsoft.com/office/drawing/2014/main" id="{67296953-95E5-C847-14AA-39D59D1B28F1}"/>
              </a:ext>
            </a:extLst>
          </p:cNvPr>
          <p:cNvSpPr>
            <a:spLocks noGrp="1"/>
          </p:cNvSpPr>
          <p:nvPr>
            <p:ph type="ftr" sz="quarter" idx="15"/>
          </p:nvPr>
        </p:nvSpPr>
        <p:spPr/>
        <p:txBody>
          <a:bodyPr/>
          <a:lstStyle/>
          <a:p>
            <a:r>
              <a:rPr lang="en-GB"/>
              <a:t>© CapraTechnology 2022</a:t>
            </a:r>
            <a:endParaRPr lang="en-GB" dirty="0"/>
          </a:p>
        </p:txBody>
      </p:sp>
      <p:pic>
        <p:nvPicPr>
          <p:cNvPr id="9" name="Picture 8">
            <a:extLst>
              <a:ext uri="{FF2B5EF4-FFF2-40B4-BE49-F238E27FC236}">
                <a16:creationId xmlns:a16="http://schemas.microsoft.com/office/drawing/2014/main" id="{265D71C2-2B18-9CFC-4851-1BF1FCD7403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04448" y="4908687"/>
            <a:ext cx="5019226" cy="9183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BF73BF2D-F840-3203-771C-29E5381281FB}"/>
              </a:ext>
            </a:extLst>
          </p:cNvPr>
          <p:cNvSpPr>
            <a:spLocks noGrp="1"/>
          </p:cNvSpPr>
          <p:nvPr>
            <p:ph type="sldNum" sz="quarter" idx="16"/>
          </p:nvPr>
        </p:nvSpPr>
        <p:spPr/>
        <p:txBody>
          <a:bodyPr/>
          <a:lstStyle/>
          <a:p>
            <a:r>
              <a:rPr lang="en-GB"/>
              <a:t>Tolerance Stacks: </a:t>
            </a:r>
            <a:fld id="{E1ECCE4D-312D-46D3-A35B-FD45375B62A0}" type="slidenum">
              <a:rPr lang="en-GB" smtClean="0"/>
              <a:pPr/>
              <a:t>10</a:t>
            </a:fld>
            <a:endParaRPr lang="en-GB" dirty="0"/>
          </a:p>
        </p:txBody>
      </p:sp>
    </p:spTree>
    <p:extLst>
      <p:ext uri="{BB962C8B-B14F-4D97-AF65-F5344CB8AC3E}">
        <p14:creationId xmlns:p14="http://schemas.microsoft.com/office/powerpoint/2010/main" val="36396544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CB40FD-9C53-3EE7-9046-3FD65F021D23}"/>
              </a:ext>
            </a:extLst>
          </p:cNvPr>
          <p:cNvSpPr>
            <a:spLocks noGrp="1"/>
          </p:cNvSpPr>
          <p:nvPr>
            <p:ph type="title"/>
          </p:nvPr>
        </p:nvSpPr>
        <p:spPr/>
        <p:txBody>
          <a:bodyPr/>
          <a:lstStyle/>
          <a:p>
            <a:r>
              <a:rPr lang="en-GB" dirty="0"/>
              <a:t>A Six Sigma Stack Tolerance</a:t>
            </a:r>
            <a:br>
              <a:rPr lang="en-GB" dirty="0"/>
            </a:br>
            <a:endParaRPr lang="en-GB" dirty="0"/>
          </a:p>
        </p:txBody>
      </p:sp>
      <p:sp>
        <p:nvSpPr>
          <p:cNvPr id="3" name="Text Placeholder 2">
            <a:extLst>
              <a:ext uri="{FF2B5EF4-FFF2-40B4-BE49-F238E27FC236}">
                <a16:creationId xmlns:a16="http://schemas.microsoft.com/office/drawing/2014/main" id="{DA2CBA9F-A81C-21F0-DBEF-AC251CC5DBC0}"/>
              </a:ext>
            </a:extLst>
          </p:cNvPr>
          <p:cNvSpPr>
            <a:spLocks noGrp="1"/>
          </p:cNvSpPr>
          <p:nvPr>
            <p:ph type="body" sz="half" idx="2"/>
          </p:nvPr>
        </p:nvSpPr>
        <p:spPr>
          <a:xfrm>
            <a:off x="682328" y="1216241"/>
            <a:ext cx="4624778" cy="5140110"/>
          </a:xfrm>
        </p:spPr>
        <p:txBody>
          <a:bodyPr>
            <a:normAutofit fontScale="70000" lnSpcReduction="20000"/>
          </a:bodyPr>
          <a:lstStyle/>
          <a:p>
            <a:pPr>
              <a:lnSpc>
                <a:spcPct val="120000"/>
              </a:lnSpc>
            </a:pPr>
            <a:r>
              <a:rPr lang="en-GB" sz="2356" dirty="0"/>
              <a:t>The empirical data in Tolcap reflects the reality of the various manufacturing processes and confirms that 1.5</a:t>
            </a:r>
            <a:r>
              <a:rPr lang="el-GR" sz="2356" dirty="0">
                <a:cs typeface="Calibri" panose="020F0502020204030204" pitchFamily="34" charset="0"/>
              </a:rPr>
              <a:t>σ</a:t>
            </a:r>
            <a:r>
              <a:rPr lang="en-GB" sz="2356" dirty="0"/>
              <a:t> is sufficient - but not necessary. The process shift in Tolcap may be as much as 1.5</a:t>
            </a:r>
            <a:r>
              <a:rPr lang="el-GR" sz="2356" dirty="0">
                <a:cs typeface="Calibri" panose="020F0502020204030204" pitchFamily="34" charset="0"/>
              </a:rPr>
              <a:t>σ</a:t>
            </a:r>
            <a:r>
              <a:rPr lang="en-GB" sz="2356" dirty="0"/>
              <a:t>, but it will be smaller if appropriate to the process.</a:t>
            </a:r>
            <a:br>
              <a:rPr lang="en-GB" sz="2356" dirty="0"/>
            </a:br>
            <a:r>
              <a:rPr lang="en-GB" sz="2356" dirty="0"/>
              <a:t> </a:t>
            </a:r>
          </a:p>
          <a:p>
            <a:pPr>
              <a:lnSpc>
                <a:spcPct val="120000"/>
              </a:lnSpc>
            </a:pPr>
            <a:r>
              <a:rPr lang="en-GB" sz="2356" dirty="0"/>
              <a:t>Extracting the process shift from Tolcap is no simple matter - it varies across the maps, and the effect of the wizards depends on which issues are being compensated.</a:t>
            </a:r>
            <a:br>
              <a:rPr lang="en-GB" sz="2356" dirty="0"/>
            </a:br>
            <a:r>
              <a:rPr lang="en-GB" sz="2356" dirty="0"/>
              <a:t>   </a:t>
            </a:r>
          </a:p>
          <a:p>
            <a:pPr>
              <a:lnSpc>
                <a:spcPct val="120000"/>
              </a:lnSpc>
            </a:pPr>
            <a:r>
              <a:rPr lang="en-GB" sz="2356" dirty="0"/>
              <a:t>So let’s use Tolcap taking the Six Sigma approach that 1.5</a:t>
            </a:r>
            <a:r>
              <a:rPr lang="el-GR" sz="2356" dirty="0">
                <a:cs typeface="Calibri" panose="020F0502020204030204" pitchFamily="34" charset="0"/>
              </a:rPr>
              <a:t>σ</a:t>
            </a:r>
            <a:r>
              <a:rPr lang="en-GB" sz="2356" dirty="0"/>
              <a:t> gives a reasonable conservatively large process shift. </a:t>
            </a:r>
            <a:br>
              <a:rPr lang="en-GB" sz="2356" dirty="0"/>
            </a:br>
            <a:r>
              <a:rPr lang="en-GB" sz="2356" dirty="0"/>
              <a:t> </a:t>
            </a:r>
          </a:p>
          <a:p>
            <a:pPr>
              <a:lnSpc>
                <a:spcPct val="120000"/>
              </a:lnSpc>
            </a:pPr>
            <a:r>
              <a:rPr lang="en-GB" sz="2356" dirty="0"/>
              <a:t>A sensitivity analysis will be addressed in a later slide.</a:t>
            </a:r>
          </a:p>
          <a:p>
            <a:endParaRPr lang="en-GB" dirty="0"/>
          </a:p>
        </p:txBody>
      </p:sp>
      <p:pic>
        <p:nvPicPr>
          <p:cNvPr id="8" name="Picture 4" descr="Picture1.png">
            <a:extLst>
              <a:ext uri="{FF2B5EF4-FFF2-40B4-BE49-F238E27FC236}">
                <a16:creationId xmlns:a16="http://schemas.microsoft.com/office/drawing/2014/main" id="{AD1D3B5A-077B-52B4-2A27-776B7B54FEBD}"/>
              </a:ext>
            </a:extLst>
          </p:cNvPr>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bwMode="auto">
          <a:xfrm>
            <a:off x="5157865" y="1288785"/>
            <a:ext cx="4112547" cy="3704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Date Placeholder 4">
            <a:extLst>
              <a:ext uri="{FF2B5EF4-FFF2-40B4-BE49-F238E27FC236}">
                <a16:creationId xmlns:a16="http://schemas.microsoft.com/office/drawing/2014/main" id="{E9CA93F2-6FFB-4AB8-2377-104152314252}"/>
              </a:ext>
            </a:extLst>
          </p:cNvPr>
          <p:cNvSpPr>
            <a:spLocks noGrp="1"/>
          </p:cNvSpPr>
          <p:nvPr>
            <p:ph type="dt" sz="half" idx="14"/>
          </p:nvPr>
        </p:nvSpPr>
        <p:spPr/>
        <p:txBody>
          <a:bodyPr/>
          <a:lstStyle/>
          <a:p>
            <a:r>
              <a:rPr lang="en-US"/>
              <a:t>August 2022</a:t>
            </a:r>
            <a:endParaRPr lang="en-GB" dirty="0"/>
          </a:p>
        </p:txBody>
      </p:sp>
      <p:sp>
        <p:nvSpPr>
          <p:cNvPr id="6" name="Footer Placeholder 5">
            <a:extLst>
              <a:ext uri="{FF2B5EF4-FFF2-40B4-BE49-F238E27FC236}">
                <a16:creationId xmlns:a16="http://schemas.microsoft.com/office/drawing/2014/main" id="{67296953-95E5-C847-14AA-39D59D1B28F1}"/>
              </a:ext>
            </a:extLst>
          </p:cNvPr>
          <p:cNvSpPr>
            <a:spLocks noGrp="1"/>
          </p:cNvSpPr>
          <p:nvPr>
            <p:ph type="ftr" sz="quarter" idx="15"/>
          </p:nvPr>
        </p:nvSpPr>
        <p:spPr/>
        <p:txBody>
          <a:bodyPr/>
          <a:lstStyle/>
          <a:p>
            <a:r>
              <a:rPr lang="en-GB"/>
              <a:t>© CapraTechnology 2022</a:t>
            </a:r>
            <a:endParaRPr lang="en-GB" dirty="0"/>
          </a:p>
        </p:txBody>
      </p:sp>
      <p:sp>
        <p:nvSpPr>
          <p:cNvPr id="4" name="Slide Number Placeholder 3">
            <a:extLst>
              <a:ext uri="{FF2B5EF4-FFF2-40B4-BE49-F238E27FC236}">
                <a16:creationId xmlns:a16="http://schemas.microsoft.com/office/drawing/2014/main" id="{FF56B07E-EE05-EE51-FA73-0EF2873E9E6E}"/>
              </a:ext>
            </a:extLst>
          </p:cNvPr>
          <p:cNvSpPr>
            <a:spLocks noGrp="1"/>
          </p:cNvSpPr>
          <p:nvPr>
            <p:ph type="sldNum" sz="quarter" idx="16"/>
          </p:nvPr>
        </p:nvSpPr>
        <p:spPr/>
        <p:txBody>
          <a:bodyPr/>
          <a:lstStyle/>
          <a:p>
            <a:r>
              <a:rPr lang="en-GB"/>
              <a:t>Tolerance Stacks: </a:t>
            </a:r>
            <a:fld id="{E1ECCE4D-312D-46D3-A35B-FD45375B62A0}" type="slidenum">
              <a:rPr lang="en-GB" smtClean="0"/>
              <a:pPr/>
              <a:t>11</a:t>
            </a:fld>
            <a:endParaRPr lang="en-GB" dirty="0"/>
          </a:p>
        </p:txBody>
      </p:sp>
    </p:spTree>
    <p:extLst>
      <p:ext uri="{BB962C8B-B14F-4D97-AF65-F5344CB8AC3E}">
        <p14:creationId xmlns:p14="http://schemas.microsoft.com/office/powerpoint/2010/main" val="4396493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CB40FD-9C53-3EE7-9046-3FD65F021D23}"/>
              </a:ext>
            </a:extLst>
          </p:cNvPr>
          <p:cNvSpPr>
            <a:spLocks noGrp="1"/>
          </p:cNvSpPr>
          <p:nvPr>
            <p:ph type="title"/>
          </p:nvPr>
        </p:nvSpPr>
        <p:spPr/>
        <p:txBody>
          <a:bodyPr/>
          <a:lstStyle/>
          <a:p>
            <a:r>
              <a:rPr lang="en-GB" dirty="0"/>
              <a:t>Traditional Statistical Tolerancing</a:t>
            </a:r>
            <a:br>
              <a:rPr lang="en-GB" dirty="0"/>
            </a:br>
            <a:br>
              <a:rPr lang="en-GB" dirty="0"/>
            </a:br>
            <a:endParaRPr lang="en-GB" dirty="0"/>
          </a:p>
        </p:txBody>
      </p:sp>
      <p:sp>
        <p:nvSpPr>
          <p:cNvPr id="3" name="Text Placeholder 2">
            <a:extLst>
              <a:ext uri="{FF2B5EF4-FFF2-40B4-BE49-F238E27FC236}">
                <a16:creationId xmlns:a16="http://schemas.microsoft.com/office/drawing/2014/main" id="{DA2CBA9F-A81C-21F0-DBEF-AC251CC5DBC0}"/>
              </a:ext>
            </a:extLst>
          </p:cNvPr>
          <p:cNvSpPr>
            <a:spLocks noGrp="1"/>
          </p:cNvSpPr>
          <p:nvPr>
            <p:ph type="body" sz="half" idx="2"/>
          </p:nvPr>
        </p:nvSpPr>
        <p:spPr>
          <a:xfrm>
            <a:off x="682328" y="1216242"/>
            <a:ext cx="5046119" cy="4992472"/>
          </a:xfrm>
        </p:spPr>
        <p:txBody>
          <a:bodyPr>
            <a:normAutofit fontScale="70000" lnSpcReduction="20000"/>
          </a:bodyPr>
          <a:lstStyle/>
          <a:p>
            <a:pPr>
              <a:lnSpc>
                <a:spcPct val="120000"/>
              </a:lnSpc>
            </a:pPr>
            <a:r>
              <a:rPr lang="en-GB" sz="2356" dirty="0"/>
              <a:t>To analyse tolerancing algorithms we will get our tolerances from Tolcap.  We will use Tolcap to find the tolerance we need to achieve a target  process capability.  We want sigma values for these tolerances.</a:t>
            </a:r>
          </a:p>
          <a:p>
            <a:pPr>
              <a:lnSpc>
                <a:spcPct val="120000"/>
              </a:lnSpc>
            </a:pPr>
            <a:endParaRPr lang="en-GB" sz="2356" dirty="0"/>
          </a:p>
          <a:p>
            <a:pPr>
              <a:lnSpc>
                <a:spcPct val="120000"/>
              </a:lnSpc>
            </a:pPr>
            <a:r>
              <a:rPr lang="en-GB" sz="2356" dirty="0"/>
              <a:t>Let’s start with the ‘Six Sigma’ approach and tolerances:</a:t>
            </a:r>
          </a:p>
          <a:p>
            <a:pPr marL="417909" indent="-417909">
              <a:lnSpc>
                <a:spcPct val="120000"/>
              </a:lnSpc>
              <a:buFont typeface="+mj-lt"/>
              <a:buAutoNum type="arabicPeriod"/>
            </a:pPr>
            <a:r>
              <a:rPr lang="en-GB" sz="2356" dirty="0"/>
              <a:t>Open Tolcap, select a process,  and select the C</a:t>
            </a:r>
            <a:r>
              <a:rPr lang="en-GB" sz="2356" baseline="-25000" dirty="0"/>
              <a:t>pk</a:t>
            </a:r>
            <a:r>
              <a:rPr lang="en-GB" sz="2356" dirty="0"/>
              <a:t> tab rather (than Tolerance).  </a:t>
            </a:r>
          </a:p>
          <a:p>
            <a:pPr marL="417909" indent="-417909">
              <a:lnSpc>
                <a:spcPct val="120000"/>
              </a:lnSpc>
              <a:buFont typeface="+mj-lt"/>
              <a:buAutoNum type="arabicPeriod"/>
            </a:pPr>
            <a:r>
              <a:rPr lang="en-GB" sz="2356" dirty="0"/>
              <a:t>Enter the nominal dimension.</a:t>
            </a:r>
          </a:p>
          <a:p>
            <a:pPr marL="417909" indent="-417909">
              <a:lnSpc>
                <a:spcPct val="120000"/>
              </a:lnSpc>
              <a:buFont typeface="+mj-lt"/>
              <a:buAutoNum type="arabicPeriod"/>
            </a:pPr>
            <a:r>
              <a:rPr lang="en-GB" sz="2356" dirty="0"/>
              <a:t>Set Target C</a:t>
            </a:r>
            <a:r>
              <a:rPr lang="en-GB" sz="2356" baseline="-25000" dirty="0"/>
              <a:t>pk</a:t>
            </a:r>
            <a:r>
              <a:rPr lang="en-GB" sz="2356" dirty="0"/>
              <a:t> to 1.5</a:t>
            </a:r>
          </a:p>
          <a:p>
            <a:pPr marL="417909" indent="-417909">
              <a:lnSpc>
                <a:spcPct val="120000"/>
              </a:lnSpc>
              <a:buFont typeface="+mj-lt"/>
              <a:buAutoNum type="arabicPeriod"/>
            </a:pPr>
            <a:r>
              <a:rPr lang="en-GB" sz="2356" dirty="0"/>
              <a:t>Apply the wizards and find what tolerance Tolcap gives.</a:t>
            </a:r>
          </a:p>
          <a:p>
            <a:pPr>
              <a:lnSpc>
                <a:spcPct val="120000"/>
              </a:lnSpc>
            </a:pPr>
            <a:endParaRPr lang="en-GB" sz="2356" dirty="0"/>
          </a:p>
          <a:p>
            <a:pPr>
              <a:lnSpc>
                <a:spcPct val="120000"/>
              </a:lnSpc>
            </a:pPr>
            <a:r>
              <a:rPr lang="en-GB" sz="2356" dirty="0"/>
              <a:t>Repeat for each dimension in the stack.</a:t>
            </a:r>
          </a:p>
          <a:p>
            <a:endParaRPr lang="en-GB" dirty="0"/>
          </a:p>
        </p:txBody>
      </p:sp>
      <p:pic>
        <p:nvPicPr>
          <p:cNvPr id="10" name="Content Placeholder 9">
            <a:extLst>
              <a:ext uri="{FF2B5EF4-FFF2-40B4-BE49-F238E27FC236}">
                <a16:creationId xmlns:a16="http://schemas.microsoft.com/office/drawing/2014/main" id="{2770AA5C-F623-C4E0-31AE-BEE7BF77342C}"/>
              </a:ext>
            </a:extLst>
          </p:cNvPr>
          <p:cNvPicPr>
            <a:picLocks noGrp="1" noChangeAspect="1"/>
          </p:cNvPicPr>
          <p:nvPr>
            <p:ph sz="quarter" idx="13"/>
          </p:nvPr>
        </p:nvPicPr>
        <p:blipFill>
          <a:blip r:embed="rId2"/>
          <a:stretch>
            <a:fillRect/>
          </a:stretch>
        </p:blipFill>
        <p:spPr>
          <a:xfrm>
            <a:off x="5792717" y="1216026"/>
            <a:ext cx="3430955" cy="4992688"/>
          </a:xfrm>
        </p:spPr>
      </p:pic>
      <p:sp>
        <p:nvSpPr>
          <p:cNvPr id="5" name="Date Placeholder 4">
            <a:extLst>
              <a:ext uri="{FF2B5EF4-FFF2-40B4-BE49-F238E27FC236}">
                <a16:creationId xmlns:a16="http://schemas.microsoft.com/office/drawing/2014/main" id="{E9CA93F2-6FFB-4AB8-2377-104152314252}"/>
              </a:ext>
            </a:extLst>
          </p:cNvPr>
          <p:cNvSpPr>
            <a:spLocks noGrp="1"/>
          </p:cNvSpPr>
          <p:nvPr>
            <p:ph type="dt" sz="half" idx="14"/>
          </p:nvPr>
        </p:nvSpPr>
        <p:spPr/>
        <p:txBody>
          <a:bodyPr/>
          <a:lstStyle/>
          <a:p>
            <a:r>
              <a:rPr lang="en-US"/>
              <a:t>August 2022</a:t>
            </a:r>
            <a:endParaRPr lang="en-GB" dirty="0"/>
          </a:p>
        </p:txBody>
      </p:sp>
      <p:sp>
        <p:nvSpPr>
          <p:cNvPr id="6" name="Footer Placeholder 5">
            <a:extLst>
              <a:ext uri="{FF2B5EF4-FFF2-40B4-BE49-F238E27FC236}">
                <a16:creationId xmlns:a16="http://schemas.microsoft.com/office/drawing/2014/main" id="{67296953-95E5-C847-14AA-39D59D1B28F1}"/>
              </a:ext>
            </a:extLst>
          </p:cNvPr>
          <p:cNvSpPr>
            <a:spLocks noGrp="1"/>
          </p:cNvSpPr>
          <p:nvPr>
            <p:ph type="ftr" sz="quarter" idx="15"/>
          </p:nvPr>
        </p:nvSpPr>
        <p:spPr/>
        <p:txBody>
          <a:bodyPr/>
          <a:lstStyle/>
          <a:p>
            <a:r>
              <a:rPr lang="en-GB"/>
              <a:t>© CapraTechnology 2022</a:t>
            </a:r>
            <a:endParaRPr lang="en-GB" dirty="0"/>
          </a:p>
        </p:txBody>
      </p:sp>
      <p:sp>
        <p:nvSpPr>
          <p:cNvPr id="4" name="Slide Number Placeholder 3">
            <a:extLst>
              <a:ext uri="{FF2B5EF4-FFF2-40B4-BE49-F238E27FC236}">
                <a16:creationId xmlns:a16="http://schemas.microsoft.com/office/drawing/2014/main" id="{A569E5AF-D566-B508-165A-E3B1720D3B65}"/>
              </a:ext>
            </a:extLst>
          </p:cNvPr>
          <p:cNvSpPr>
            <a:spLocks noGrp="1"/>
          </p:cNvSpPr>
          <p:nvPr>
            <p:ph type="sldNum" sz="quarter" idx="16"/>
          </p:nvPr>
        </p:nvSpPr>
        <p:spPr/>
        <p:txBody>
          <a:bodyPr/>
          <a:lstStyle/>
          <a:p>
            <a:r>
              <a:rPr lang="en-GB"/>
              <a:t>Tolerance Stacks: </a:t>
            </a:r>
            <a:fld id="{E1ECCE4D-312D-46D3-A35B-FD45375B62A0}" type="slidenum">
              <a:rPr lang="en-GB" smtClean="0"/>
              <a:pPr/>
              <a:t>12</a:t>
            </a:fld>
            <a:endParaRPr lang="en-GB" dirty="0"/>
          </a:p>
        </p:txBody>
      </p:sp>
    </p:spTree>
    <p:extLst>
      <p:ext uri="{BB962C8B-B14F-4D97-AF65-F5344CB8AC3E}">
        <p14:creationId xmlns:p14="http://schemas.microsoft.com/office/powerpoint/2010/main" val="17376452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B5FC394-7157-B915-D5F3-54A430E69A61}"/>
              </a:ext>
            </a:extLst>
          </p:cNvPr>
          <p:cNvSpPr>
            <a:spLocks noGrp="1"/>
          </p:cNvSpPr>
          <p:nvPr>
            <p:ph idx="1"/>
          </p:nvPr>
        </p:nvSpPr>
        <p:spPr/>
        <p:txBody>
          <a:bodyPr>
            <a:normAutofit fontScale="70000" lnSpcReduction="20000"/>
          </a:bodyPr>
          <a:lstStyle/>
          <a:p>
            <a:pPr marL="0" indent="0">
              <a:lnSpc>
                <a:spcPct val="120000"/>
              </a:lnSpc>
              <a:buNone/>
            </a:pPr>
            <a:r>
              <a:rPr lang="en-GB" altLang="en-US" dirty="0">
                <a:ea typeface="Lucida Grande" charset="0"/>
                <a:cs typeface="Lucida Grande" charset="0"/>
              </a:rPr>
              <a:t>Now we can analyse the traditional approach!</a:t>
            </a:r>
          </a:p>
          <a:p>
            <a:pPr marL="0" indent="0">
              <a:lnSpc>
                <a:spcPct val="120000"/>
              </a:lnSpc>
              <a:buNone/>
            </a:pPr>
            <a:endParaRPr lang="en-GB" altLang="en-US" dirty="0">
              <a:ea typeface="Lucida Grande" charset="0"/>
              <a:cs typeface="Lucida Grande" charset="0"/>
            </a:endParaRPr>
          </a:p>
          <a:p>
            <a:pPr marL="0" indent="0">
              <a:lnSpc>
                <a:spcPct val="120000"/>
              </a:lnSpc>
              <a:buNone/>
            </a:pPr>
            <a:r>
              <a:rPr lang="en-GB" altLang="en-US" dirty="0">
                <a:ea typeface="Lucida Grande" charset="0"/>
                <a:cs typeface="Lucida Grande" charset="0"/>
              </a:rPr>
              <a:t>Assume Tolcap has given us ‘Six Sigma’ tolerances: </a:t>
            </a:r>
            <a:r>
              <a:rPr lang="en-GB" altLang="en-US" dirty="0" err="1">
                <a:ea typeface="Lucida Grande" charset="0"/>
                <a:cs typeface="Lucida Grande" charset="0"/>
              </a:rPr>
              <a:t>t</a:t>
            </a:r>
            <a:r>
              <a:rPr lang="en-GB" altLang="en-US" baseline="-25000" dirty="0" err="1">
                <a:ea typeface="Lucida Grande" charset="0"/>
                <a:cs typeface="Lucida Grande" charset="0"/>
              </a:rPr>
              <a:t>i</a:t>
            </a:r>
            <a:r>
              <a:rPr lang="en-GB" altLang="en-US" dirty="0">
                <a:ea typeface="Lucida Grande" charset="0"/>
                <a:cs typeface="Lucida Grande" charset="0"/>
              </a:rPr>
              <a:t> = 6</a:t>
            </a:r>
            <a:r>
              <a:rPr lang="el-GR" altLang="en-US" dirty="0">
                <a:latin typeface="Calibri" panose="020F0502020204030204" pitchFamily="34" charset="0"/>
                <a:ea typeface="Times New Roman" charset="0"/>
                <a:cs typeface="Calibri" panose="020F0502020204030204" pitchFamily="34" charset="0"/>
              </a:rPr>
              <a:t>σ</a:t>
            </a:r>
            <a:r>
              <a:rPr lang="en-GB" altLang="en-US" baseline="-25000" dirty="0" err="1">
                <a:ea typeface="Lucida Grande" charset="0"/>
                <a:cs typeface="Lucida Grande" charset="0"/>
              </a:rPr>
              <a:t>i</a:t>
            </a:r>
            <a:endParaRPr lang="en-GB" altLang="en-US" baseline="-25000" dirty="0">
              <a:ea typeface="Lucida Grande" charset="0"/>
              <a:cs typeface="Lucida Grande" charset="0"/>
            </a:endParaRPr>
          </a:p>
          <a:p>
            <a:pPr marL="0" indent="0">
              <a:lnSpc>
                <a:spcPct val="120000"/>
              </a:lnSpc>
              <a:buNone/>
            </a:pPr>
            <a:r>
              <a:rPr lang="en-GB" altLang="en-US" dirty="0">
                <a:ea typeface="Lucida Grande" charset="0"/>
                <a:cs typeface="Lucida Grande" charset="0"/>
              </a:rPr>
              <a:t>So if we did want three sigma tolerances for the traditional approach, we could halve the Six Sigma tolerances and get </a:t>
            </a:r>
            <a:r>
              <a:rPr lang="en-GB" altLang="en-US" dirty="0" err="1">
                <a:ea typeface="Lucida Grande" charset="0"/>
                <a:cs typeface="Lucida Grande" charset="0"/>
              </a:rPr>
              <a:t>t</a:t>
            </a:r>
            <a:r>
              <a:rPr lang="en-GB" altLang="en-US" baseline="-25000" dirty="0" err="1">
                <a:ea typeface="Lucida Grande" charset="0"/>
                <a:cs typeface="Lucida Grande" charset="0"/>
              </a:rPr>
              <a:t>i</a:t>
            </a:r>
            <a:r>
              <a:rPr lang="en-GB" altLang="en-US" dirty="0">
                <a:ea typeface="Lucida Grande" charset="0"/>
                <a:cs typeface="Lucida Grande" charset="0"/>
              </a:rPr>
              <a:t>/2</a:t>
            </a:r>
          </a:p>
          <a:p>
            <a:pPr marL="0" indent="0">
              <a:lnSpc>
                <a:spcPct val="120000"/>
              </a:lnSpc>
              <a:buNone/>
            </a:pPr>
            <a:r>
              <a:rPr lang="en-GB" altLang="en-US" dirty="0">
                <a:ea typeface="Lucida Grande" charset="0"/>
                <a:cs typeface="Lucida Grande" charset="0"/>
              </a:rPr>
              <a:t>Our (three sigma!) stack tolerance is then: </a:t>
            </a:r>
          </a:p>
          <a:p>
            <a:pPr marL="0" indent="0">
              <a:lnSpc>
                <a:spcPct val="120000"/>
              </a:lnSpc>
              <a:buNone/>
            </a:pPr>
            <a:r>
              <a:rPr lang="en-GB" altLang="en-US" dirty="0" err="1">
                <a:ea typeface="Lucida Grande" charset="0"/>
                <a:cs typeface="Lucida Grande" charset="0"/>
              </a:rPr>
              <a:t>t</a:t>
            </a:r>
            <a:r>
              <a:rPr lang="en-GB" altLang="en-US" baseline="-25000" dirty="0" err="1">
                <a:ea typeface="Lucida Grande" charset="0"/>
                <a:cs typeface="Lucida Grande" charset="0"/>
              </a:rPr>
              <a:t>stack</a:t>
            </a:r>
            <a:r>
              <a:rPr lang="en-GB" altLang="en-US" dirty="0">
                <a:ea typeface="Lucida Grande" charset="0"/>
                <a:cs typeface="Lucida Grande" charset="0"/>
              </a:rPr>
              <a:t>=</a:t>
            </a:r>
            <a:r>
              <a:rPr lang="en-GB" altLang="en-US" dirty="0">
                <a:ea typeface="Times New Roman" charset="0"/>
                <a:cs typeface="Times New Roman" charset="0"/>
              </a:rPr>
              <a:t>√</a:t>
            </a:r>
            <a:r>
              <a:rPr lang="el-GR" altLang="en-US" dirty="0">
                <a:ea typeface="Times New Roman" charset="0"/>
                <a:cs typeface="Times New Roman" charset="0"/>
              </a:rPr>
              <a:t>Σ</a:t>
            </a:r>
            <a:r>
              <a:rPr lang="en-GB" altLang="en-US" dirty="0">
                <a:ea typeface="Lucida Grande" charset="0"/>
                <a:cs typeface="Lucida Grande" charset="0"/>
              </a:rPr>
              <a:t>(</a:t>
            </a:r>
            <a:r>
              <a:rPr lang="en-GB" altLang="en-US" dirty="0" err="1">
                <a:ea typeface="Lucida Grande" charset="0"/>
                <a:cs typeface="Lucida Grande" charset="0"/>
              </a:rPr>
              <a:t>t</a:t>
            </a:r>
            <a:r>
              <a:rPr lang="en-GB" altLang="en-US" baseline="-25000" dirty="0" err="1">
                <a:ea typeface="Lucida Grande" charset="0"/>
                <a:cs typeface="Lucida Grande" charset="0"/>
              </a:rPr>
              <a:t>i</a:t>
            </a:r>
            <a:r>
              <a:rPr lang="en-GB" altLang="en-US" dirty="0">
                <a:ea typeface="Lucida Grande" charset="0"/>
                <a:cs typeface="Lucida Grande" charset="0"/>
              </a:rPr>
              <a:t>/2) </a:t>
            </a:r>
            <a:r>
              <a:rPr lang="en-GB" altLang="en-US" baseline="30000" dirty="0">
                <a:ea typeface="Lucida Grande" charset="0"/>
                <a:cs typeface="Lucida Grande" charset="0"/>
              </a:rPr>
              <a:t>2</a:t>
            </a:r>
            <a:r>
              <a:rPr lang="en-GB" altLang="en-US" dirty="0">
                <a:ea typeface="Lucida Grande" charset="0"/>
                <a:cs typeface="Lucida Grande" charset="0"/>
              </a:rPr>
              <a:t>=(</a:t>
            </a:r>
            <a:r>
              <a:rPr lang="en-GB" altLang="en-US" dirty="0">
                <a:ea typeface="Times New Roman" charset="0"/>
                <a:cs typeface="Times New Roman" charset="0"/>
              </a:rPr>
              <a:t>√</a:t>
            </a:r>
            <a:r>
              <a:rPr lang="el-GR" altLang="en-US" dirty="0">
                <a:ea typeface="Times New Roman" charset="0"/>
                <a:cs typeface="Times New Roman" charset="0"/>
              </a:rPr>
              <a:t>Σ</a:t>
            </a:r>
            <a:r>
              <a:rPr lang="en-GB" altLang="en-US" dirty="0">
                <a:ea typeface="Lucida Grande" charset="0"/>
                <a:cs typeface="Lucida Grande" charset="0"/>
              </a:rPr>
              <a:t>t</a:t>
            </a:r>
            <a:r>
              <a:rPr lang="en-GB" altLang="en-US" baseline="-25000" dirty="0">
                <a:ea typeface="Lucida Grande" charset="0"/>
                <a:cs typeface="Lucida Grande" charset="0"/>
              </a:rPr>
              <a:t>i</a:t>
            </a:r>
            <a:r>
              <a:rPr lang="en-GB" altLang="en-US" baseline="30000" dirty="0">
                <a:ea typeface="Lucida Grande" charset="0"/>
                <a:cs typeface="Lucida Grande" charset="0"/>
              </a:rPr>
              <a:t>2</a:t>
            </a:r>
            <a:r>
              <a:rPr lang="en-GB" altLang="en-US" dirty="0">
                <a:ea typeface="Lucida Grande" charset="0"/>
                <a:cs typeface="Lucida Grande" charset="0"/>
              </a:rPr>
              <a:t>)/2=0.5</a:t>
            </a:r>
            <a:r>
              <a:rPr lang="en-GB" altLang="en-US" dirty="0">
                <a:ea typeface="Times New Roman" charset="0"/>
                <a:cs typeface="Times New Roman" charset="0"/>
              </a:rPr>
              <a:t>√</a:t>
            </a:r>
            <a:r>
              <a:rPr lang="el-GR" altLang="en-US" dirty="0">
                <a:ea typeface="Times New Roman" charset="0"/>
                <a:cs typeface="Times New Roman" charset="0"/>
              </a:rPr>
              <a:t>Σ</a:t>
            </a:r>
            <a:r>
              <a:rPr lang="en-GB" altLang="en-US" dirty="0">
                <a:ea typeface="Lucida Grande" charset="0"/>
                <a:cs typeface="Lucida Grande" charset="0"/>
              </a:rPr>
              <a:t>t</a:t>
            </a:r>
            <a:r>
              <a:rPr lang="en-GB" altLang="en-US" baseline="-25000" dirty="0">
                <a:ea typeface="Lucida Grande" charset="0"/>
                <a:cs typeface="Lucida Grande" charset="0"/>
              </a:rPr>
              <a:t>i</a:t>
            </a:r>
            <a:r>
              <a:rPr lang="en-GB" altLang="en-US" baseline="30000" dirty="0">
                <a:ea typeface="Lucida Grande" charset="0"/>
                <a:cs typeface="Lucida Grande" charset="0"/>
              </a:rPr>
              <a:t>2</a:t>
            </a:r>
          </a:p>
          <a:p>
            <a:pPr marL="0" indent="0">
              <a:lnSpc>
                <a:spcPct val="120000"/>
              </a:lnSpc>
              <a:buNone/>
            </a:pPr>
            <a:r>
              <a:rPr lang="en-GB" altLang="en-US" dirty="0">
                <a:ea typeface="Lucida Grande" charset="0"/>
                <a:cs typeface="Lucida Grande" charset="0"/>
              </a:rPr>
              <a:t>The ‘</a:t>
            </a:r>
            <a:r>
              <a:rPr lang="en-GB" altLang="en-US" dirty="0" err="1">
                <a:ea typeface="Lucida Grande" charset="0"/>
                <a:cs typeface="Lucida Grande" charset="0"/>
              </a:rPr>
              <a:t>Benderized</a:t>
            </a:r>
            <a:r>
              <a:rPr lang="en-GB" altLang="en-US" dirty="0">
                <a:ea typeface="Lucida Grande" charset="0"/>
                <a:cs typeface="Lucida Grande" charset="0"/>
              </a:rPr>
              <a:t>’ tolerance would be 50% larger, i.e. 0.75</a:t>
            </a:r>
            <a:r>
              <a:rPr lang="en-GB" altLang="en-US" dirty="0">
                <a:ea typeface="Times New Roman" charset="0"/>
                <a:cs typeface="Times New Roman" charset="0"/>
              </a:rPr>
              <a:t>√</a:t>
            </a:r>
            <a:r>
              <a:rPr lang="el-GR" altLang="en-US" dirty="0">
                <a:ea typeface="Times New Roman" charset="0"/>
                <a:cs typeface="Times New Roman" charset="0"/>
              </a:rPr>
              <a:t>Σ</a:t>
            </a:r>
            <a:r>
              <a:rPr lang="en-GB" altLang="en-US" dirty="0">
                <a:ea typeface="Lucida Grande" charset="0"/>
                <a:cs typeface="Lucida Grande" charset="0"/>
              </a:rPr>
              <a:t>t</a:t>
            </a:r>
            <a:r>
              <a:rPr lang="en-GB" altLang="en-US" baseline="-25000" dirty="0">
                <a:ea typeface="Lucida Grande" charset="0"/>
                <a:cs typeface="Lucida Grande" charset="0"/>
              </a:rPr>
              <a:t>i</a:t>
            </a:r>
            <a:r>
              <a:rPr lang="en-GB" altLang="en-US" baseline="30000" dirty="0">
                <a:ea typeface="Lucida Grande" charset="0"/>
                <a:cs typeface="Lucida Grande" charset="0"/>
              </a:rPr>
              <a:t>2</a:t>
            </a:r>
            <a:r>
              <a:rPr lang="en-GB" altLang="en-US" dirty="0">
                <a:ea typeface="Lucida Grande" charset="0"/>
                <a:cs typeface="Lucida Grande" charset="0"/>
              </a:rPr>
              <a:t> . </a:t>
            </a:r>
          </a:p>
          <a:p>
            <a:pPr marL="0" indent="0">
              <a:lnSpc>
                <a:spcPct val="120000"/>
              </a:lnSpc>
              <a:buNone/>
            </a:pPr>
            <a:endParaRPr lang="en-GB" altLang="en-US" dirty="0">
              <a:ea typeface="Lucida Grande" charset="0"/>
              <a:cs typeface="Lucida Grande" charset="0"/>
            </a:endParaRPr>
          </a:p>
          <a:p>
            <a:pPr marL="0" indent="0">
              <a:lnSpc>
                <a:spcPct val="120000"/>
              </a:lnSpc>
              <a:buNone/>
            </a:pPr>
            <a:r>
              <a:rPr lang="en-GB" altLang="en-US" dirty="0">
                <a:ea typeface="Lucida Grande" charset="0"/>
                <a:cs typeface="Lucida Grande" charset="0"/>
              </a:rPr>
              <a:t>In the specific comparison case where all the tolerances are equal, remembering that </a:t>
            </a:r>
            <a:r>
              <a:rPr lang="en-GB" altLang="en-US" dirty="0">
                <a:ea typeface="Times New Roman" charset="0"/>
                <a:cs typeface="Times New Roman" charset="0"/>
              </a:rPr>
              <a:t>√</a:t>
            </a:r>
            <a:r>
              <a:rPr lang="el-GR" altLang="en-US" dirty="0">
                <a:ea typeface="Times New Roman" charset="0"/>
                <a:cs typeface="Times New Roman" charset="0"/>
              </a:rPr>
              <a:t>Σ</a:t>
            </a:r>
            <a:r>
              <a:rPr lang="en-GB" altLang="en-US" dirty="0">
                <a:ea typeface="Lucida Grande" charset="0"/>
                <a:cs typeface="Lucida Grande" charset="0"/>
              </a:rPr>
              <a:t>t</a:t>
            </a:r>
            <a:r>
              <a:rPr lang="en-GB" altLang="en-US" baseline="-25000" dirty="0">
                <a:ea typeface="Lucida Grande" charset="0"/>
                <a:cs typeface="Lucida Grande" charset="0"/>
              </a:rPr>
              <a:t>i</a:t>
            </a:r>
            <a:r>
              <a:rPr lang="en-GB" altLang="en-US" baseline="30000" dirty="0">
                <a:ea typeface="Lucida Grande" charset="0"/>
                <a:cs typeface="Lucida Grande" charset="0"/>
              </a:rPr>
              <a:t>2 </a:t>
            </a:r>
            <a:r>
              <a:rPr lang="en-GB" altLang="en-US" dirty="0">
                <a:ea typeface="Lucida Grande" charset="0"/>
                <a:cs typeface="Lucida Grande" charset="0"/>
              </a:rPr>
              <a:t>= 2t</a:t>
            </a:r>
          </a:p>
          <a:p>
            <a:pPr marL="0" indent="0">
              <a:lnSpc>
                <a:spcPct val="120000"/>
              </a:lnSpc>
              <a:buNone/>
            </a:pPr>
            <a:r>
              <a:rPr lang="en-GB" altLang="en-US" dirty="0">
                <a:ea typeface="Lucida Grande" charset="0"/>
                <a:cs typeface="Lucida Grande" charset="0"/>
              </a:rPr>
              <a:t>t*</a:t>
            </a:r>
            <a:r>
              <a:rPr lang="en-GB" altLang="en-US" baseline="-25000" dirty="0">
                <a:ea typeface="Lucida Grande" charset="0"/>
                <a:cs typeface="Lucida Grande" charset="0"/>
              </a:rPr>
              <a:t>stack</a:t>
            </a:r>
            <a:r>
              <a:rPr lang="en-GB" altLang="en-US" dirty="0">
                <a:ea typeface="Lucida Grande" charset="0"/>
                <a:cs typeface="Lucida Grande" charset="0"/>
              </a:rPr>
              <a:t>=</a:t>
            </a:r>
            <a:r>
              <a:rPr lang="en-GB" altLang="en-US" dirty="0">
                <a:ea typeface="Times New Roman" charset="0"/>
                <a:cs typeface="Times New Roman" charset="0"/>
              </a:rPr>
              <a:t>√</a:t>
            </a:r>
            <a:r>
              <a:rPr lang="el-GR" altLang="en-US" dirty="0">
                <a:ea typeface="Times New Roman" charset="0"/>
                <a:cs typeface="Times New Roman" charset="0"/>
              </a:rPr>
              <a:t>Σ</a:t>
            </a:r>
            <a:r>
              <a:rPr lang="en-GB" altLang="en-US" dirty="0">
                <a:ea typeface="Lucida Grande" charset="0"/>
                <a:cs typeface="Lucida Grande" charset="0"/>
              </a:rPr>
              <a:t>(</a:t>
            </a:r>
            <a:r>
              <a:rPr lang="en-GB" altLang="en-US" dirty="0" err="1">
                <a:ea typeface="Lucida Grande" charset="0"/>
                <a:cs typeface="Lucida Grande" charset="0"/>
              </a:rPr>
              <a:t>t</a:t>
            </a:r>
            <a:r>
              <a:rPr lang="en-GB" altLang="en-US" baseline="-25000" dirty="0" err="1">
                <a:ea typeface="Lucida Grande" charset="0"/>
                <a:cs typeface="Lucida Grande" charset="0"/>
              </a:rPr>
              <a:t>i</a:t>
            </a:r>
            <a:r>
              <a:rPr lang="en-GB" altLang="en-US" dirty="0">
                <a:ea typeface="Lucida Grande" charset="0"/>
                <a:cs typeface="Lucida Grande" charset="0"/>
              </a:rPr>
              <a:t>/2)</a:t>
            </a:r>
            <a:r>
              <a:rPr lang="en-GB" altLang="en-US" baseline="30000" dirty="0">
                <a:ea typeface="Lucida Grande" charset="0"/>
                <a:cs typeface="Lucida Grande" charset="0"/>
              </a:rPr>
              <a:t>2</a:t>
            </a:r>
            <a:r>
              <a:rPr lang="en-GB" altLang="en-US" dirty="0">
                <a:ea typeface="Lucida Grande" charset="0"/>
                <a:cs typeface="Lucida Grande" charset="0"/>
              </a:rPr>
              <a:t>= (</a:t>
            </a:r>
            <a:r>
              <a:rPr lang="en-GB" altLang="en-US" dirty="0">
                <a:ea typeface="Times New Roman" charset="0"/>
                <a:cs typeface="Times New Roman" charset="0"/>
              </a:rPr>
              <a:t>√</a:t>
            </a:r>
            <a:r>
              <a:rPr lang="el-GR" altLang="en-US" dirty="0">
                <a:ea typeface="Times New Roman" charset="0"/>
                <a:cs typeface="Times New Roman" charset="0"/>
              </a:rPr>
              <a:t>Σ</a:t>
            </a:r>
            <a:r>
              <a:rPr lang="en-GB" altLang="en-US" dirty="0">
                <a:ea typeface="Lucida Grande" charset="0"/>
                <a:cs typeface="Lucida Grande" charset="0"/>
              </a:rPr>
              <a:t>t</a:t>
            </a:r>
            <a:r>
              <a:rPr lang="en-GB" altLang="en-US" baseline="-25000" dirty="0">
                <a:ea typeface="Lucida Grande" charset="0"/>
                <a:cs typeface="Lucida Grande" charset="0"/>
              </a:rPr>
              <a:t>i</a:t>
            </a:r>
            <a:r>
              <a:rPr lang="en-GB" altLang="en-US" baseline="30000" dirty="0">
                <a:ea typeface="Lucida Grande" charset="0"/>
                <a:cs typeface="Lucida Grande" charset="0"/>
              </a:rPr>
              <a:t>2</a:t>
            </a:r>
            <a:r>
              <a:rPr lang="en-GB" altLang="en-US" dirty="0">
                <a:ea typeface="Lucida Grande" charset="0"/>
                <a:cs typeface="Lucida Grande" charset="0"/>
              </a:rPr>
              <a:t>)/2=2t/2=t </a:t>
            </a:r>
          </a:p>
          <a:p>
            <a:pPr marL="0" indent="0">
              <a:lnSpc>
                <a:spcPct val="120000"/>
              </a:lnSpc>
              <a:buNone/>
            </a:pPr>
            <a:r>
              <a:rPr lang="en-GB" altLang="en-US" dirty="0">
                <a:ea typeface="Lucida Grande" charset="0"/>
                <a:cs typeface="Lucida Grande" charset="0"/>
              </a:rPr>
              <a:t>and the </a:t>
            </a:r>
            <a:r>
              <a:rPr lang="en-GB" altLang="en-US" dirty="0" err="1">
                <a:ea typeface="Lucida Grande" charset="0"/>
                <a:cs typeface="Lucida Grande" charset="0"/>
              </a:rPr>
              <a:t>Benderized</a:t>
            </a:r>
            <a:r>
              <a:rPr lang="en-GB" altLang="en-US" dirty="0">
                <a:ea typeface="Lucida Grande" charset="0"/>
                <a:cs typeface="Lucida Grande" charset="0"/>
              </a:rPr>
              <a:t> tolerance would be 1.5t. </a:t>
            </a:r>
          </a:p>
          <a:p>
            <a:pPr marL="0" indent="0">
              <a:lnSpc>
                <a:spcPct val="120000"/>
              </a:lnSpc>
              <a:buNone/>
            </a:pPr>
            <a:endParaRPr lang="en-GB" altLang="en-US" dirty="0">
              <a:ea typeface="Lucida Grande" charset="0"/>
              <a:cs typeface="Lucida Grande" charset="0"/>
            </a:endParaRPr>
          </a:p>
          <a:p>
            <a:pPr marL="0" indent="0">
              <a:lnSpc>
                <a:spcPct val="120000"/>
              </a:lnSpc>
              <a:buNone/>
            </a:pPr>
            <a:r>
              <a:rPr lang="en-GB" altLang="en-US" dirty="0">
                <a:ea typeface="Lucida Grande" charset="0"/>
                <a:cs typeface="Lucida Grande" charset="0"/>
              </a:rPr>
              <a:t>But do remember that t is a Six Sigma component tolerance ... and don’t we want a Six Sigma stack tolerance to go with that?</a:t>
            </a:r>
          </a:p>
          <a:p>
            <a:pPr marL="0" indent="0">
              <a:lnSpc>
                <a:spcPct val="120000"/>
              </a:lnSpc>
              <a:buNone/>
            </a:pPr>
            <a:endParaRPr lang="en-GB" dirty="0"/>
          </a:p>
          <a:p>
            <a:endParaRPr lang="en-GB" dirty="0"/>
          </a:p>
        </p:txBody>
      </p:sp>
      <p:sp>
        <p:nvSpPr>
          <p:cNvPr id="3" name="Title 2">
            <a:extLst>
              <a:ext uri="{FF2B5EF4-FFF2-40B4-BE49-F238E27FC236}">
                <a16:creationId xmlns:a16="http://schemas.microsoft.com/office/drawing/2014/main" id="{7C14E942-A33F-CA13-DC3C-DF4DAD27CDEA}"/>
              </a:ext>
            </a:extLst>
          </p:cNvPr>
          <p:cNvSpPr>
            <a:spLocks noGrp="1"/>
          </p:cNvSpPr>
          <p:nvPr>
            <p:ph type="title"/>
          </p:nvPr>
        </p:nvSpPr>
        <p:spPr/>
        <p:txBody>
          <a:bodyPr>
            <a:normAutofit fontScale="90000"/>
          </a:bodyPr>
          <a:lstStyle/>
          <a:p>
            <a:r>
              <a:rPr lang="en-GB" dirty="0"/>
              <a:t>Traditional Statistical Tolerancing</a:t>
            </a:r>
            <a:br>
              <a:rPr lang="en-GB" dirty="0"/>
            </a:br>
            <a:endParaRPr lang="en-GB" dirty="0"/>
          </a:p>
        </p:txBody>
      </p:sp>
      <p:sp>
        <p:nvSpPr>
          <p:cNvPr id="4" name="Date Placeholder 3">
            <a:extLst>
              <a:ext uri="{FF2B5EF4-FFF2-40B4-BE49-F238E27FC236}">
                <a16:creationId xmlns:a16="http://schemas.microsoft.com/office/drawing/2014/main" id="{01B5479E-12B0-904D-CB11-74C7856225E5}"/>
              </a:ext>
            </a:extLst>
          </p:cNvPr>
          <p:cNvSpPr>
            <a:spLocks noGrp="1"/>
          </p:cNvSpPr>
          <p:nvPr>
            <p:ph type="dt" sz="half" idx="10"/>
          </p:nvPr>
        </p:nvSpPr>
        <p:spPr/>
        <p:txBody>
          <a:bodyPr/>
          <a:lstStyle/>
          <a:p>
            <a:r>
              <a:rPr lang="en-US"/>
              <a:t>August 2022</a:t>
            </a:r>
            <a:endParaRPr lang="en-GB" dirty="0"/>
          </a:p>
        </p:txBody>
      </p:sp>
      <p:sp>
        <p:nvSpPr>
          <p:cNvPr id="5" name="Footer Placeholder 4">
            <a:extLst>
              <a:ext uri="{FF2B5EF4-FFF2-40B4-BE49-F238E27FC236}">
                <a16:creationId xmlns:a16="http://schemas.microsoft.com/office/drawing/2014/main" id="{98A9DB97-9073-35BC-A723-50F47401BE0F}"/>
              </a:ext>
            </a:extLst>
          </p:cNvPr>
          <p:cNvSpPr>
            <a:spLocks noGrp="1"/>
          </p:cNvSpPr>
          <p:nvPr>
            <p:ph type="ftr" sz="quarter" idx="11"/>
          </p:nvPr>
        </p:nvSpPr>
        <p:spPr/>
        <p:txBody>
          <a:bodyPr/>
          <a:lstStyle/>
          <a:p>
            <a:r>
              <a:rPr lang="en-GB"/>
              <a:t>© CapraTechnology 2022</a:t>
            </a:r>
            <a:endParaRPr lang="en-GB" dirty="0"/>
          </a:p>
        </p:txBody>
      </p:sp>
      <p:sp>
        <p:nvSpPr>
          <p:cNvPr id="7" name="Slide Number Placeholder 6">
            <a:extLst>
              <a:ext uri="{FF2B5EF4-FFF2-40B4-BE49-F238E27FC236}">
                <a16:creationId xmlns:a16="http://schemas.microsoft.com/office/drawing/2014/main" id="{1AA53BA5-B8FF-7DE8-24B1-928D6553BB09}"/>
              </a:ext>
            </a:extLst>
          </p:cNvPr>
          <p:cNvSpPr>
            <a:spLocks noGrp="1"/>
          </p:cNvSpPr>
          <p:nvPr>
            <p:ph type="sldNum" sz="quarter" idx="12"/>
          </p:nvPr>
        </p:nvSpPr>
        <p:spPr/>
        <p:txBody>
          <a:bodyPr/>
          <a:lstStyle/>
          <a:p>
            <a:r>
              <a:rPr lang="en-GB"/>
              <a:t>Tolerance Stacks: </a:t>
            </a:r>
            <a:fld id="{E1ECCE4D-312D-46D3-A35B-FD45375B62A0}" type="slidenum">
              <a:rPr lang="en-GB" smtClean="0"/>
              <a:pPr/>
              <a:t>13</a:t>
            </a:fld>
            <a:endParaRPr lang="en-GB" dirty="0"/>
          </a:p>
        </p:txBody>
      </p:sp>
    </p:spTree>
    <p:extLst>
      <p:ext uri="{BB962C8B-B14F-4D97-AF65-F5344CB8AC3E}">
        <p14:creationId xmlns:p14="http://schemas.microsoft.com/office/powerpoint/2010/main" val="33109065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610C27B-F741-CC79-3FD4-299F2E4A46FA}"/>
              </a:ext>
            </a:extLst>
          </p:cNvPr>
          <p:cNvSpPr>
            <a:spLocks noGrp="1"/>
          </p:cNvSpPr>
          <p:nvPr>
            <p:ph idx="1"/>
          </p:nvPr>
        </p:nvSpPr>
        <p:spPr/>
        <p:txBody>
          <a:bodyPr>
            <a:noAutofit/>
          </a:bodyPr>
          <a:lstStyle/>
          <a:p>
            <a:pPr marL="0" indent="0">
              <a:spcBef>
                <a:spcPct val="20000"/>
              </a:spcBef>
              <a:buNone/>
              <a:defRPr/>
            </a:pPr>
            <a:r>
              <a:rPr lang="en-GB" sz="1800" dirty="0">
                <a:ea typeface="Lucida Grande" charset="0"/>
                <a:cs typeface="Lucida Grande" charset="0"/>
              </a:rPr>
              <a:t>How could we work out a six sigma stack tolerance ?</a:t>
            </a:r>
          </a:p>
          <a:p>
            <a:pPr marL="0" indent="0">
              <a:buNone/>
            </a:pPr>
            <a:r>
              <a:rPr lang="en-GB" altLang="en-US" sz="1800" dirty="0">
                <a:ea typeface="Lucida Grande" charset="0"/>
                <a:cs typeface="Lucida Grande" charset="0"/>
              </a:rPr>
              <a:t>Maybe  we just root-sum square the component tolerances?</a:t>
            </a:r>
          </a:p>
          <a:p>
            <a:pPr marL="0" indent="0">
              <a:buNone/>
            </a:pPr>
            <a:r>
              <a:rPr lang="en-GB" altLang="en-US" sz="1800" dirty="0">
                <a:ea typeface="Lucida Grande" charset="0"/>
                <a:cs typeface="Lucida Grande" charset="0"/>
              </a:rPr>
              <a:t>That works for component tolerances:</a:t>
            </a:r>
          </a:p>
          <a:p>
            <a:pPr marL="0" indent="0">
              <a:buNone/>
            </a:pPr>
            <a:r>
              <a:rPr lang="en-GB" altLang="en-US" sz="1800" dirty="0">
                <a:ea typeface="Lucida Grande" charset="0"/>
                <a:cs typeface="Lucida Grande" charset="0"/>
              </a:rPr>
              <a:t>So   </a:t>
            </a:r>
            <a:r>
              <a:rPr lang="en-GB" altLang="en-US" sz="1800" dirty="0" err="1">
                <a:ea typeface="Lucida Grande" charset="0"/>
                <a:cs typeface="Lucida Grande" charset="0"/>
              </a:rPr>
              <a:t>t</a:t>
            </a:r>
            <a:r>
              <a:rPr lang="en-GB" altLang="en-US" sz="1800" baseline="-25000" dirty="0" err="1">
                <a:ea typeface="Lucida Grande" charset="0"/>
                <a:cs typeface="Lucida Grande" charset="0"/>
              </a:rPr>
              <a:t>stack</a:t>
            </a:r>
            <a:r>
              <a:rPr lang="en-GB" altLang="en-US" sz="1800" dirty="0">
                <a:ea typeface="Lucida Grande" charset="0"/>
                <a:cs typeface="Lucida Grande" charset="0"/>
              </a:rPr>
              <a:t>=</a:t>
            </a:r>
            <a:r>
              <a:rPr lang="en-GB" altLang="en-US" sz="1800" dirty="0">
                <a:ea typeface="Times New Roman" charset="0"/>
                <a:cs typeface="Times New Roman" charset="0"/>
              </a:rPr>
              <a:t>√</a:t>
            </a:r>
            <a:r>
              <a:rPr lang="el-GR" altLang="en-US" sz="1800" dirty="0">
                <a:ea typeface="Times New Roman" charset="0"/>
                <a:cs typeface="Times New Roman" charset="0"/>
              </a:rPr>
              <a:t>Σ</a:t>
            </a:r>
            <a:r>
              <a:rPr lang="en-GB" altLang="en-US" sz="1800" dirty="0">
                <a:ea typeface="Lucida Grande" charset="0"/>
                <a:cs typeface="Lucida Grande" charset="0"/>
              </a:rPr>
              <a:t>(</a:t>
            </a:r>
            <a:r>
              <a:rPr lang="en-GB" altLang="en-US" sz="1800" dirty="0" err="1">
                <a:ea typeface="Lucida Grande" charset="0"/>
                <a:cs typeface="Lucida Grande" charset="0"/>
              </a:rPr>
              <a:t>t</a:t>
            </a:r>
            <a:r>
              <a:rPr lang="en-GB" altLang="en-US" sz="1800" baseline="-25000" dirty="0" err="1">
                <a:ea typeface="Lucida Grande" charset="0"/>
                <a:cs typeface="Lucida Grande" charset="0"/>
              </a:rPr>
              <a:t>i</a:t>
            </a:r>
            <a:r>
              <a:rPr lang="en-GB" altLang="en-US" sz="1800" dirty="0">
                <a:ea typeface="Lucida Grande" charset="0"/>
                <a:cs typeface="Lucida Grande" charset="0"/>
              </a:rPr>
              <a:t>)</a:t>
            </a:r>
            <a:r>
              <a:rPr lang="en-GB" altLang="en-US" sz="1800" baseline="30000" dirty="0">
                <a:ea typeface="Lucida Grande" charset="0"/>
                <a:cs typeface="Lucida Grande" charset="0"/>
              </a:rPr>
              <a:t>2</a:t>
            </a:r>
            <a:r>
              <a:rPr lang="en-GB" altLang="en-US" sz="1800" dirty="0">
                <a:ea typeface="Lucida Grande" charset="0"/>
                <a:cs typeface="Lucida Grande" charset="0"/>
              </a:rPr>
              <a:t> and for equal tolerances t*</a:t>
            </a:r>
            <a:r>
              <a:rPr lang="en-GB" altLang="en-US" sz="1800" baseline="-25000" dirty="0">
                <a:ea typeface="Lucida Grande" charset="0"/>
                <a:cs typeface="Lucida Grande" charset="0"/>
              </a:rPr>
              <a:t>stack</a:t>
            </a:r>
            <a:r>
              <a:rPr lang="en-GB" altLang="en-US" sz="1800" dirty="0">
                <a:ea typeface="Lucida Grande" charset="0"/>
                <a:cs typeface="Lucida Grande" charset="0"/>
              </a:rPr>
              <a:t>=</a:t>
            </a:r>
            <a:r>
              <a:rPr lang="en-GB" altLang="en-US" sz="1800" dirty="0">
                <a:ea typeface="Times New Roman" charset="0"/>
                <a:cs typeface="Times New Roman" charset="0"/>
              </a:rPr>
              <a:t>√</a:t>
            </a:r>
            <a:r>
              <a:rPr lang="el-GR" altLang="en-US" sz="1800" dirty="0">
                <a:ea typeface="Lucida Grande" charset="0"/>
                <a:cs typeface="Lucida Grande" charset="0"/>
              </a:rPr>
              <a:t>Σ</a:t>
            </a:r>
            <a:r>
              <a:rPr lang="en-GB" altLang="en-US" sz="1800" dirty="0">
                <a:ea typeface="Lucida Grande" charset="0"/>
                <a:cs typeface="Lucida Grande" charset="0"/>
              </a:rPr>
              <a:t>t</a:t>
            </a:r>
            <a:r>
              <a:rPr lang="en-GB" altLang="en-US" sz="1800" baseline="-25000" dirty="0">
                <a:ea typeface="Lucida Grande" charset="0"/>
                <a:cs typeface="Lucida Grande" charset="0"/>
              </a:rPr>
              <a:t>i</a:t>
            </a:r>
            <a:r>
              <a:rPr lang="en-GB" altLang="en-US" sz="1800" baseline="30000" dirty="0">
                <a:ea typeface="Lucida Grande" charset="0"/>
                <a:cs typeface="Lucida Grande" charset="0"/>
              </a:rPr>
              <a:t>2 </a:t>
            </a:r>
            <a:r>
              <a:rPr lang="en-GB" altLang="en-US" sz="1800" dirty="0">
                <a:ea typeface="Lucida Grande" charset="0"/>
                <a:cs typeface="Lucida Grande" charset="0"/>
              </a:rPr>
              <a:t>= 2t</a:t>
            </a:r>
            <a:r>
              <a:rPr lang="en-GB" altLang="en-US" sz="1800" baseline="30000" dirty="0">
                <a:ea typeface="Lucida Grande" charset="0"/>
                <a:cs typeface="Lucida Grande" charset="0"/>
              </a:rPr>
              <a:t> </a:t>
            </a:r>
          </a:p>
          <a:p>
            <a:pPr marL="0" indent="0">
              <a:buNone/>
            </a:pPr>
            <a:endParaRPr lang="en-GB" altLang="en-US" sz="1800" dirty="0">
              <a:ea typeface="Lucida Grande" charset="0"/>
              <a:cs typeface="Lucida Grande" charset="0"/>
            </a:endParaRPr>
          </a:p>
          <a:p>
            <a:pPr marL="0" indent="0">
              <a:buNone/>
            </a:pPr>
            <a:r>
              <a:rPr lang="en-GB" altLang="en-US" sz="1800" dirty="0">
                <a:ea typeface="Lucida Grande" charset="0"/>
                <a:cs typeface="Lucida Grande" charset="0"/>
              </a:rPr>
              <a:t>Or maybe we still need to ‘</a:t>
            </a:r>
            <a:r>
              <a:rPr lang="en-GB" altLang="en-US" sz="1800" dirty="0" err="1">
                <a:ea typeface="Lucida Grande" charset="0"/>
                <a:cs typeface="Lucida Grande" charset="0"/>
              </a:rPr>
              <a:t>Benderize</a:t>
            </a:r>
            <a:r>
              <a:rPr lang="en-GB" altLang="en-US" sz="1800" dirty="0">
                <a:ea typeface="Lucida Grande" charset="0"/>
                <a:cs typeface="Lucida Grande" charset="0"/>
              </a:rPr>
              <a:t>’  the tolerance?</a:t>
            </a:r>
          </a:p>
          <a:p>
            <a:pPr marL="0" indent="0">
              <a:buNone/>
            </a:pPr>
            <a:r>
              <a:rPr lang="en-GB" altLang="en-US" sz="1800" dirty="0">
                <a:ea typeface="Lucida Grande" charset="0"/>
                <a:cs typeface="Lucida Grande" charset="0"/>
              </a:rPr>
              <a:t>Do we need the full 50% extra?    t*</a:t>
            </a:r>
            <a:r>
              <a:rPr lang="en-GB" altLang="en-US" sz="1800" baseline="-25000" dirty="0">
                <a:ea typeface="Lucida Grande" charset="0"/>
                <a:cs typeface="Lucida Grande" charset="0"/>
              </a:rPr>
              <a:t>stack</a:t>
            </a:r>
            <a:r>
              <a:rPr lang="en-GB" altLang="en-US" sz="1800" dirty="0">
                <a:ea typeface="Lucida Grande" charset="0"/>
                <a:cs typeface="Lucida Grande" charset="0"/>
              </a:rPr>
              <a:t>=1.5 x </a:t>
            </a:r>
            <a:r>
              <a:rPr lang="en-GB" altLang="en-US" sz="1800" dirty="0">
                <a:ea typeface="Times New Roman" charset="0"/>
                <a:cs typeface="Times New Roman" charset="0"/>
              </a:rPr>
              <a:t>√</a:t>
            </a:r>
            <a:r>
              <a:rPr lang="el-GR" altLang="en-US" sz="1800" dirty="0">
                <a:ea typeface="Times New Roman" charset="0"/>
                <a:cs typeface="Times New Roman" charset="0"/>
              </a:rPr>
              <a:t>Σ</a:t>
            </a:r>
            <a:r>
              <a:rPr lang="en-GB" altLang="en-US" sz="1800" dirty="0">
                <a:ea typeface="Lucida Grande" charset="0"/>
                <a:cs typeface="Lucida Grande" charset="0"/>
              </a:rPr>
              <a:t>t</a:t>
            </a:r>
            <a:r>
              <a:rPr lang="en-GB" altLang="en-US" sz="1800" baseline="-25000" dirty="0">
                <a:ea typeface="Lucida Grande" charset="0"/>
                <a:cs typeface="Lucida Grande" charset="0"/>
              </a:rPr>
              <a:t>i</a:t>
            </a:r>
            <a:r>
              <a:rPr lang="en-GB" altLang="en-US" sz="1800" baseline="30000" dirty="0">
                <a:ea typeface="Lucida Grande" charset="0"/>
                <a:cs typeface="Lucida Grande" charset="0"/>
              </a:rPr>
              <a:t>2</a:t>
            </a:r>
            <a:r>
              <a:rPr lang="en-GB" altLang="en-US" sz="1800" dirty="0">
                <a:ea typeface="Lucida Grande" charset="0"/>
                <a:cs typeface="Lucida Grande" charset="0"/>
              </a:rPr>
              <a:t>=3t</a:t>
            </a:r>
            <a:r>
              <a:rPr lang="en-GB" altLang="en-US" sz="1800" baseline="30000" dirty="0">
                <a:ea typeface="Lucida Grande" charset="0"/>
                <a:cs typeface="Lucida Grande" charset="0"/>
              </a:rPr>
              <a:t> </a:t>
            </a:r>
            <a:r>
              <a:rPr lang="en-GB" altLang="en-US" sz="1800" dirty="0">
                <a:ea typeface="Lucida Grande" charset="0"/>
                <a:cs typeface="Lucida Grande" charset="0"/>
              </a:rPr>
              <a:t>...</a:t>
            </a:r>
            <a:endParaRPr lang="en-GB" altLang="en-US" sz="1800" dirty="0">
              <a:ea typeface="Times New Roman" charset="0"/>
              <a:cs typeface="Times New Roman" charset="0"/>
            </a:endParaRPr>
          </a:p>
          <a:p>
            <a:pPr marL="0" indent="0">
              <a:buNone/>
            </a:pPr>
            <a:endParaRPr lang="en-GB" altLang="en-US" sz="1800" dirty="0">
              <a:ea typeface="Lucida Grande" charset="0"/>
              <a:cs typeface="Lucida Grande" charset="0"/>
            </a:endParaRPr>
          </a:p>
          <a:p>
            <a:pPr marL="0" indent="0">
              <a:buNone/>
            </a:pPr>
            <a:r>
              <a:rPr lang="en-GB" altLang="en-US" sz="1800" dirty="0">
                <a:ea typeface="Lucida Grande" charset="0"/>
                <a:cs typeface="Lucida Grande" charset="0"/>
              </a:rPr>
              <a:t>Or is the traditional correction for three sigma tolerances enough?</a:t>
            </a:r>
          </a:p>
          <a:p>
            <a:pPr marL="0" indent="0">
              <a:buNone/>
            </a:pPr>
            <a:r>
              <a:rPr lang="en-GB" altLang="en-US" sz="1800" dirty="0">
                <a:ea typeface="Lucida Grande" charset="0"/>
                <a:cs typeface="Lucida Grande" charset="0"/>
              </a:rPr>
              <a:t>That would be an extra 25%, so    t*</a:t>
            </a:r>
            <a:r>
              <a:rPr lang="en-GB" altLang="en-US" sz="1800" baseline="-25000" dirty="0">
                <a:ea typeface="Lucida Grande" charset="0"/>
                <a:cs typeface="Lucida Grande" charset="0"/>
              </a:rPr>
              <a:t>stack</a:t>
            </a:r>
            <a:r>
              <a:rPr lang="en-GB" altLang="en-US" sz="1800" dirty="0">
                <a:ea typeface="Lucida Grande" charset="0"/>
                <a:cs typeface="Lucida Grande" charset="0"/>
              </a:rPr>
              <a:t>=2.5t</a:t>
            </a:r>
            <a:r>
              <a:rPr lang="en-GB" altLang="en-US" sz="1800" baseline="30000" dirty="0">
                <a:ea typeface="Lucida Grande" charset="0"/>
                <a:cs typeface="Lucida Grande" charset="0"/>
              </a:rPr>
              <a:t> </a:t>
            </a:r>
            <a:endParaRPr lang="en-GB" altLang="en-US" sz="1800" baseline="30000" dirty="0">
              <a:ea typeface="Lucida Grande" charset="0"/>
              <a:cs typeface="Times New Roman" charset="0"/>
            </a:endParaRPr>
          </a:p>
          <a:p>
            <a:pPr marL="0" indent="0">
              <a:buNone/>
            </a:pPr>
            <a:endParaRPr lang="en-GB" altLang="en-US" sz="1800" dirty="0">
              <a:ea typeface="Lucida Grande" charset="0"/>
              <a:cs typeface="Lucida Grande" charset="0"/>
            </a:endParaRPr>
          </a:p>
          <a:p>
            <a:pPr marL="0" indent="0">
              <a:buNone/>
            </a:pPr>
            <a:r>
              <a:rPr lang="en-GB" altLang="en-US" sz="1800" dirty="0">
                <a:ea typeface="Lucida Grande" charset="0"/>
                <a:cs typeface="Lucida Grande" charset="0"/>
              </a:rPr>
              <a:t>Let’s look at the process shift allowance more closely.</a:t>
            </a:r>
            <a:endParaRPr lang="en-GB" altLang="en-US" sz="1800" dirty="0">
              <a:ea typeface="Times New Roman" charset="0"/>
              <a:cs typeface="Times New Roman" charset="0"/>
            </a:endParaRPr>
          </a:p>
        </p:txBody>
      </p:sp>
      <p:sp>
        <p:nvSpPr>
          <p:cNvPr id="3" name="Title 2">
            <a:extLst>
              <a:ext uri="{FF2B5EF4-FFF2-40B4-BE49-F238E27FC236}">
                <a16:creationId xmlns:a16="http://schemas.microsoft.com/office/drawing/2014/main" id="{24F1DCC6-E490-178F-C540-F50F65C06C7D}"/>
              </a:ext>
            </a:extLst>
          </p:cNvPr>
          <p:cNvSpPr>
            <a:spLocks noGrp="1"/>
          </p:cNvSpPr>
          <p:nvPr>
            <p:ph type="title"/>
          </p:nvPr>
        </p:nvSpPr>
        <p:spPr/>
        <p:txBody>
          <a:bodyPr>
            <a:normAutofit fontScale="90000"/>
          </a:bodyPr>
          <a:lstStyle/>
          <a:p>
            <a:r>
              <a:rPr lang="en-GB" dirty="0"/>
              <a:t>A Six Sigma Stack Tolerance</a:t>
            </a:r>
            <a:br>
              <a:rPr lang="en-GB" dirty="0"/>
            </a:br>
            <a:endParaRPr lang="en-GB" dirty="0"/>
          </a:p>
        </p:txBody>
      </p:sp>
      <p:sp>
        <p:nvSpPr>
          <p:cNvPr id="4" name="Date Placeholder 3">
            <a:extLst>
              <a:ext uri="{FF2B5EF4-FFF2-40B4-BE49-F238E27FC236}">
                <a16:creationId xmlns:a16="http://schemas.microsoft.com/office/drawing/2014/main" id="{A1B79495-A434-E806-DDBE-19A239010056}"/>
              </a:ext>
            </a:extLst>
          </p:cNvPr>
          <p:cNvSpPr>
            <a:spLocks noGrp="1"/>
          </p:cNvSpPr>
          <p:nvPr>
            <p:ph type="dt" sz="half" idx="10"/>
          </p:nvPr>
        </p:nvSpPr>
        <p:spPr/>
        <p:txBody>
          <a:bodyPr/>
          <a:lstStyle/>
          <a:p>
            <a:r>
              <a:rPr lang="en-US"/>
              <a:t>August 2022</a:t>
            </a:r>
            <a:endParaRPr lang="en-GB" dirty="0"/>
          </a:p>
        </p:txBody>
      </p:sp>
      <p:sp>
        <p:nvSpPr>
          <p:cNvPr id="5" name="Footer Placeholder 4">
            <a:extLst>
              <a:ext uri="{FF2B5EF4-FFF2-40B4-BE49-F238E27FC236}">
                <a16:creationId xmlns:a16="http://schemas.microsoft.com/office/drawing/2014/main" id="{42675C6A-5671-9C6B-5F26-8B4E1D2357A5}"/>
              </a:ext>
            </a:extLst>
          </p:cNvPr>
          <p:cNvSpPr>
            <a:spLocks noGrp="1"/>
          </p:cNvSpPr>
          <p:nvPr>
            <p:ph type="ftr" sz="quarter" idx="11"/>
          </p:nvPr>
        </p:nvSpPr>
        <p:spPr/>
        <p:txBody>
          <a:bodyPr/>
          <a:lstStyle/>
          <a:p>
            <a:r>
              <a:rPr lang="en-GB"/>
              <a:t>© CapraTechnology 2022</a:t>
            </a:r>
            <a:endParaRPr lang="en-GB" dirty="0"/>
          </a:p>
        </p:txBody>
      </p:sp>
      <p:sp>
        <p:nvSpPr>
          <p:cNvPr id="7" name="Slide Number Placeholder 6">
            <a:extLst>
              <a:ext uri="{FF2B5EF4-FFF2-40B4-BE49-F238E27FC236}">
                <a16:creationId xmlns:a16="http://schemas.microsoft.com/office/drawing/2014/main" id="{EC4FCAB8-8492-0152-E569-6FC6620E0C08}"/>
              </a:ext>
            </a:extLst>
          </p:cNvPr>
          <p:cNvSpPr>
            <a:spLocks noGrp="1"/>
          </p:cNvSpPr>
          <p:nvPr>
            <p:ph type="sldNum" sz="quarter" idx="12"/>
          </p:nvPr>
        </p:nvSpPr>
        <p:spPr/>
        <p:txBody>
          <a:bodyPr/>
          <a:lstStyle/>
          <a:p>
            <a:r>
              <a:rPr lang="en-GB"/>
              <a:t>Tolerance Stacks: </a:t>
            </a:r>
            <a:fld id="{E1ECCE4D-312D-46D3-A35B-FD45375B62A0}" type="slidenum">
              <a:rPr lang="en-GB" smtClean="0"/>
              <a:pPr/>
              <a:t>14</a:t>
            </a:fld>
            <a:endParaRPr lang="en-GB" dirty="0"/>
          </a:p>
        </p:txBody>
      </p:sp>
    </p:spTree>
    <p:extLst>
      <p:ext uri="{BB962C8B-B14F-4D97-AF65-F5344CB8AC3E}">
        <p14:creationId xmlns:p14="http://schemas.microsoft.com/office/powerpoint/2010/main" val="26389086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610C27B-F741-CC79-3FD4-299F2E4A46FA}"/>
              </a:ext>
            </a:extLst>
          </p:cNvPr>
          <p:cNvSpPr>
            <a:spLocks noGrp="1"/>
          </p:cNvSpPr>
          <p:nvPr>
            <p:ph idx="1"/>
          </p:nvPr>
        </p:nvSpPr>
        <p:spPr/>
        <p:txBody>
          <a:bodyPr>
            <a:normAutofit fontScale="77500" lnSpcReduction="20000"/>
          </a:bodyPr>
          <a:lstStyle/>
          <a:p>
            <a:pPr marL="0" indent="0">
              <a:lnSpc>
                <a:spcPct val="120000"/>
              </a:lnSpc>
              <a:spcBef>
                <a:spcPct val="20000"/>
              </a:spcBef>
              <a:buNone/>
              <a:defRPr/>
            </a:pPr>
            <a:r>
              <a:rPr lang="en-GB" dirty="0">
                <a:ea typeface="Lucida Grande" charset="0"/>
                <a:cs typeface="Lucida Grande" charset="0"/>
              </a:rPr>
              <a:t>The process shift recognises that the mean dimension of the parts is not necessarily equal to the nominal dimension on the drawing.</a:t>
            </a:r>
          </a:p>
          <a:p>
            <a:pPr marL="0" indent="0">
              <a:lnSpc>
                <a:spcPct val="120000"/>
              </a:lnSpc>
              <a:spcBef>
                <a:spcPct val="20000"/>
              </a:spcBef>
              <a:buNone/>
              <a:defRPr/>
            </a:pPr>
            <a:endParaRPr lang="en-GB" dirty="0">
              <a:ea typeface="Lucida Grande" charset="0"/>
              <a:cs typeface="Lucida Grande" charset="0"/>
            </a:endParaRPr>
          </a:p>
          <a:p>
            <a:pPr marL="0" indent="0">
              <a:lnSpc>
                <a:spcPct val="120000"/>
              </a:lnSpc>
              <a:spcBef>
                <a:spcPct val="20000"/>
              </a:spcBef>
              <a:buNone/>
              <a:defRPr/>
            </a:pPr>
            <a:r>
              <a:rPr lang="en-GB" dirty="0">
                <a:ea typeface="Lucida Grande" charset="0"/>
                <a:cs typeface="Lucida Grande" charset="0"/>
              </a:rPr>
              <a:t>Thinking real process shifts, for some processes such as turning, the shift will depend on how well the setter has set up the batch.</a:t>
            </a:r>
          </a:p>
          <a:p>
            <a:pPr marL="0" indent="0">
              <a:lnSpc>
                <a:spcPct val="120000"/>
              </a:lnSpc>
              <a:spcBef>
                <a:spcPct val="20000"/>
              </a:spcBef>
              <a:buNone/>
              <a:defRPr/>
            </a:pPr>
            <a:endParaRPr lang="en-GB" dirty="0">
              <a:ea typeface="Lucida Grande" charset="0"/>
              <a:cs typeface="Lucida Grande" charset="0"/>
            </a:endParaRPr>
          </a:p>
          <a:p>
            <a:pPr marL="0" indent="0">
              <a:lnSpc>
                <a:spcPct val="120000"/>
              </a:lnSpc>
              <a:spcBef>
                <a:spcPct val="20000"/>
              </a:spcBef>
              <a:buNone/>
              <a:defRPr/>
            </a:pPr>
            <a:r>
              <a:rPr lang="en-GB" dirty="0">
                <a:ea typeface="Lucida Grande" charset="0"/>
                <a:cs typeface="Lucida Grande" charset="0"/>
              </a:rPr>
              <a:t>For processes such as moulding, the process shift will to a large extent drift over time as the tool wears.</a:t>
            </a:r>
          </a:p>
          <a:p>
            <a:pPr marL="0" indent="0">
              <a:lnSpc>
                <a:spcPct val="120000"/>
              </a:lnSpc>
              <a:spcBef>
                <a:spcPct val="20000"/>
              </a:spcBef>
              <a:buNone/>
              <a:defRPr/>
            </a:pPr>
            <a:endParaRPr lang="en-GB" dirty="0">
              <a:ea typeface="Lucida Grande" charset="0"/>
              <a:cs typeface="Lucida Grande" charset="0"/>
            </a:endParaRPr>
          </a:p>
          <a:p>
            <a:pPr marL="0" indent="0">
              <a:lnSpc>
                <a:spcPct val="120000"/>
              </a:lnSpc>
              <a:spcBef>
                <a:spcPct val="20000"/>
              </a:spcBef>
              <a:buNone/>
              <a:defRPr/>
            </a:pPr>
            <a:r>
              <a:rPr lang="en-GB" dirty="0">
                <a:ea typeface="Lucida Grande" charset="0"/>
                <a:cs typeface="Lucida Grande" charset="0"/>
              </a:rPr>
              <a:t>The process shift thus includes at least an element which is not variable from part to part but fixed from batch to batch, or drifts very slowly over time.</a:t>
            </a:r>
          </a:p>
          <a:p>
            <a:pPr marL="0" indent="0">
              <a:lnSpc>
                <a:spcPct val="120000"/>
              </a:lnSpc>
              <a:spcBef>
                <a:spcPct val="20000"/>
              </a:spcBef>
              <a:buNone/>
              <a:defRPr/>
            </a:pPr>
            <a:endParaRPr lang="en-GB" dirty="0">
              <a:ea typeface="Lucida Grande" charset="0"/>
              <a:cs typeface="Lucida Grande" charset="0"/>
            </a:endParaRPr>
          </a:p>
          <a:p>
            <a:pPr marL="0" indent="0">
              <a:lnSpc>
                <a:spcPct val="120000"/>
              </a:lnSpc>
              <a:spcBef>
                <a:spcPct val="20000"/>
              </a:spcBef>
              <a:buNone/>
              <a:defRPr/>
            </a:pPr>
            <a:r>
              <a:rPr lang="en-GB" dirty="0">
                <a:ea typeface="Lucida Grande" charset="0"/>
                <a:cs typeface="Lucida Grande" charset="0"/>
              </a:rPr>
              <a:t>So while it makes sense to root sum square the ‘random’ part to part element of the tolerances (provided they are independent and normal), it may be prudent to combine the process shifts worst case – and simply add them up rather than root sum square them. </a:t>
            </a:r>
            <a:endParaRPr lang="en-GB" dirty="0"/>
          </a:p>
        </p:txBody>
      </p:sp>
      <p:sp>
        <p:nvSpPr>
          <p:cNvPr id="3" name="Title 2">
            <a:extLst>
              <a:ext uri="{FF2B5EF4-FFF2-40B4-BE49-F238E27FC236}">
                <a16:creationId xmlns:a16="http://schemas.microsoft.com/office/drawing/2014/main" id="{24F1DCC6-E490-178F-C540-F50F65C06C7D}"/>
              </a:ext>
            </a:extLst>
          </p:cNvPr>
          <p:cNvSpPr>
            <a:spLocks noGrp="1"/>
          </p:cNvSpPr>
          <p:nvPr>
            <p:ph type="title"/>
          </p:nvPr>
        </p:nvSpPr>
        <p:spPr/>
        <p:txBody>
          <a:bodyPr>
            <a:normAutofit fontScale="90000"/>
          </a:bodyPr>
          <a:lstStyle/>
          <a:p>
            <a:r>
              <a:rPr lang="en-GB" dirty="0"/>
              <a:t>A Six Sigma Stack Tolerance</a:t>
            </a:r>
            <a:br>
              <a:rPr lang="en-GB" dirty="0"/>
            </a:br>
            <a:endParaRPr lang="en-GB" dirty="0"/>
          </a:p>
        </p:txBody>
      </p:sp>
      <p:sp>
        <p:nvSpPr>
          <p:cNvPr id="4" name="Date Placeholder 3">
            <a:extLst>
              <a:ext uri="{FF2B5EF4-FFF2-40B4-BE49-F238E27FC236}">
                <a16:creationId xmlns:a16="http://schemas.microsoft.com/office/drawing/2014/main" id="{A1B79495-A434-E806-DDBE-19A239010056}"/>
              </a:ext>
            </a:extLst>
          </p:cNvPr>
          <p:cNvSpPr>
            <a:spLocks noGrp="1"/>
          </p:cNvSpPr>
          <p:nvPr>
            <p:ph type="dt" sz="half" idx="10"/>
          </p:nvPr>
        </p:nvSpPr>
        <p:spPr/>
        <p:txBody>
          <a:bodyPr/>
          <a:lstStyle/>
          <a:p>
            <a:r>
              <a:rPr lang="en-US"/>
              <a:t>August 2022</a:t>
            </a:r>
            <a:endParaRPr lang="en-GB" dirty="0"/>
          </a:p>
        </p:txBody>
      </p:sp>
      <p:sp>
        <p:nvSpPr>
          <p:cNvPr id="5" name="Footer Placeholder 4">
            <a:extLst>
              <a:ext uri="{FF2B5EF4-FFF2-40B4-BE49-F238E27FC236}">
                <a16:creationId xmlns:a16="http://schemas.microsoft.com/office/drawing/2014/main" id="{42675C6A-5671-9C6B-5F26-8B4E1D2357A5}"/>
              </a:ext>
            </a:extLst>
          </p:cNvPr>
          <p:cNvSpPr>
            <a:spLocks noGrp="1"/>
          </p:cNvSpPr>
          <p:nvPr>
            <p:ph type="ftr" sz="quarter" idx="11"/>
          </p:nvPr>
        </p:nvSpPr>
        <p:spPr/>
        <p:txBody>
          <a:bodyPr/>
          <a:lstStyle/>
          <a:p>
            <a:r>
              <a:rPr lang="en-GB"/>
              <a:t>© CapraTechnology 2022</a:t>
            </a:r>
            <a:endParaRPr lang="en-GB" dirty="0"/>
          </a:p>
        </p:txBody>
      </p:sp>
      <p:sp>
        <p:nvSpPr>
          <p:cNvPr id="7" name="Slide Number Placeholder 6">
            <a:extLst>
              <a:ext uri="{FF2B5EF4-FFF2-40B4-BE49-F238E27FC236}">
                <a16:creationId xmlns:a16="http://schemas.microsoft.com/office/drawing/2014/main" id="{26E7C555-A548-9471-9255-05C8F8232D2E}"/>
              </a:ext>
            </a:extLst>
          </p:cNvPr>
          <p:cNvSpPr>
            <a:spLocks noGrp="1"/>
          </p:cNvSpPr>
          <p:nvPr>
            <p:ph type="sldNum" sz="quarter" idx="12"/>
          </p:nvPr>
        </p:nvSpPr>
        <p:spPr/>
        <p:txBody>
          <a:bodyPr/>
          <a:lstStyle/>
          <a:p>
            <a:r>
              <a:rPr lang="en-GB"/>
              <a:t>Tolerance Stacks: </a:t>
            </a:r>
            <a:fld id="{E1ECCE4D-312D-46D3-A35B-FD45375B62A0}" type="slidenum">
              <a:rPr lang="en-GB" smtClean="0"/>
              <a:pPr/>
              <a:t>15</a:t>
            </a:fld>
            <a:endParaRPr lang="en-GB" dirty="0"/>
          </a:p>
        </p:txBody>
      </p:sp>
    </p:spTree>
    <p:extLst>
      <p:ext uri="{BB962C8B-B14F-4D97-AF65-F5344CB8AC3E}">
        <p14:creationId xmlns:p14="http://schemas.microsoft.com/office/powerpoint/2010/main" val="42426011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610C27B-F741-CC79-3FD4-299F2E4A46FA}"/>
              </a:ext>
            </a:extLst>
          </p:cNvPr>
          <p:cNvSpPr>
            <a:spLocks noGrp="1"/>
          </p:cNvSpPr>
          <p:nvPr>
            <p:ph idx="1"/>
          </p:nvPr>
        </p:nvSpPr>
        <p:spPr/>
        <p:txBody>
          <a:bodyPr>
            <a:normAutofit fontScale="85000" lnSpcReduction="10000"/>
          </a:bodyPr>
          <a:lstStyle/>
          <a:p>
            <a:pPr marL="0" indent="0">
              <a:lnSpc>
                <a:spcPct val="120000"/>
              </a:lnSpc>
              <a:buNone/>
            </a:pPr>
            <a:r>
              <a:rPr lang="en-GB" altLang="en-US" dirty="0">
                <a:ea typeface="Lucida Grande" charset="0"/>
                <a:cs typeface="Lucida Grande" charset="0"/>
              </a:rPr>
              <a:t>On this basis:</a:t>
            </a:r>
          </a:p>
          <a:p>
            <a:pPr marL="0" indent="0">
              <a:lnSpc>
                <a:spcPct val="120000"/>
              </a:lnSpc>
              <a:buNone/>
            </a:pPr>
            <a:r>
              <a:rPr lang="en-GB" altLang="en-US" dirty="0">
                <a:ea typeface="Lucida Grande" charset="0"/>
                <a:cs typeface="Lucida Grande" charset="0"/>
              </a:rPr>
              <a:t>Our six sigma tolerance </a:t>
            </a:r>
            <a:r>
              <a:rPr lang="en-GB" altLang="en-US" dirty="0" err="1">
                <a:ea typeface="Lucida Grande" charset="0"/>
                <a:cs typeface="Lucida Grande" charset="0"/>
              </a:rPr>
              <a:t>t</a:t>
            </a:r>
            <a:r>
              <a:rPr lang="en-GB" altLang="en-US" baseline="-25000" dirty="0" err="1">
                <a:ea typeface="Lucida Grande" charset="0"/>
                <a:cs typeface="Lucida Grande" charset="0"/>
              </a:rPr>
              <a:t>i</a:t>
            </a:r>
            <a:r>
              <a:rPr lang="en-GB" altLang="en-US" dirty="0">
                <a:ea typeface="Lucida Grande" charset="0"/>
                <a:cs typeface="Lucida Grande" charset="0"/>
              </a:rPr>
              <a:t> = 6</a:t>
            </a:r>
            <a:r>
              <a:rPr lang="en-GB" altLang="en-US" dirty="0">
                <a:latin typeface="Calibri" panose="020F0502020204030204" pitchFamily="34" charset="0"/>
                <a:ea typeface="Lucida Grande" charset="0"/>
                <a:cs typeface="Times New Roman" charset="0"/>
              </a:rPr>
              <a:t>σ</a:t>
            </a:r>
            <a:r>
              <a:rPr lang="en-GB" altLang="en-US" baseline="-25000" dirty="0">
                <a:ea typeface="Lucida Grande" charset="0"/>
                <a:cs typeface="Lucida Grande" charset="0"/>
              </a:rPr>
              <a:t>i</a:t>
            </a:r>
          </a:p>
          <a:p>
            <a:pPr marL="0" indent="0">
              <a:lnSpc>
                <a:spcPct val="120000"/>
              </a:lnSpc>
              <a:buNone/>
            </a:pPr>
            <a:r>
              <a:rPr lang="en-GB" altLang="en-US" dirty="0">
                <a:ea typeface="Lucida Grande" charset="0"/>
                <a:cs typeface="Lucida Grande" charset="0"/>
              </a:rPr>
              <a:t>Process shift is 1.5</a:t>
            </a:r>
            <a:r>
              <a:rPr lang="en-GB" altLang="en-US" dirty="0">
                <a:latin typeface="Calibri" panose="020F0502020204030204" pitchFamily="34" charset="0"/>
                <a:ea typeface="Lucida Grande" charset="0"/>
                <a:cs typeface="Times New Roman" charset="0"/>
              </a:rPr>
              <a:t>σ</a:t>
            </a:r>
            <a:r>
              <a:rPr lang="en-GB" altLang="en-US" baseline="-25000" dirty="0">
                <a:ea typeface="Lucida Grande" charset="0"/>
                <a:cs typeface="Lucida Grande" charset="0"/>
              </a:rPr>
              <a:t>i </a:t>
            </a:r>
            <a:r>
              <a:rPr lang="en-GB" altLang="en-US" dirty="0">
                <a:ea typeface="Lucida Grande" charset="0"/>
                <a:cs typeface="Lucida Grande" charset="0"/>
              </a:rPr>
              <a:t>= </a:t>
            </a:r>
            <a:r>
              <a:rPr lang="en-GB" altLang="en-US" dirty="0" err="1">
                <a:ea typeface="Lucida Grande" charset="0"/>
                <a:cs typeface="Lucida Grande" charset="0"/>
              </a:rPr>
              <a:t>t</a:t>
            </a:r>
            <a:r>
              <a:rPr lang="en-GB" altLang="en-US" baseline="-25000" dirty="0" err="1">
                <a:ea typeface="Lucida Grande" charset="0"/>
                <a:cs typeface="Lucida Grande" charset="0"/>
              </a:rPr>
              <a:t>i</a:t>
            </a:r>
            <a:r>
              <a:rPr lang="en-GB" altLang="en-US" dirty="0">
                <a:ea typeface="Lucida Grande" charset="0"/>
                <a:cs typeface="Lucida Grande" charset="0"/>
              </a:rPr>
              <a:t>/4   </a:t>
            </a:r>
          </a:p>
          <a:p>
            <a:pPr marL="0" indent="0">
              <a:lnSpc>
                <a:spcPct val="120000"/>
              </a:lnSpc>
              <a:buNone/>
            </a:pPr>
            <a:r>
              <a:rPr lang="en-GB" altLang="en-US" dirty="0">
                <a:ea typeface="Lucida Grande" charset="0"/>
                <a:cs typeface="Lucida Grande" charset="0"/>
              </a:rPr>
              <a:t>Part-to-part variation is 4.5</a:t>
            </a:r>
            <a:r>
              <a:rPr lang="en-GB" altLang="en-US" dirty="0">
                <a:latin typeface="Calibri" panose="020F0502020204030204" pitchFamily="34" charset="0"/>
                <a:ea typeface="Lucida Grande" charset="0"/>
                <a:cs typeface="Times New Roman" charset="0"/>
              </a:rPr>
              <a:t>σ</a:t>
            </a:r>
            <a:r>
              <a:rPr lang="en-GB" altLang="en-US" baseline="-25000" dirty="0">
                <a:ea typeface="Lucida Grande" charset="0"/>
                <a:cs typeface="Lucida Grande" charset="0"/>
              </a:rPr>
              <a:t>i </a:t>
            </a:r>
            <a:r>
              <a:rPr lang="en-GB" altLang="en-US" dirty="0">
                <a:ea typeface="Lucida Grande" charset="0"/>
                <a:cs typeface="Lucida Grande" charset="0"/>
              </a:rPr>
              <a:t>=3t</a:t>
            </a:r>
            <a:r>
              <a:rPr lang="en-GB" altLang="en-US" baseline="-25000" dirty="0">
                <a:ea typeface="Lucida Grande" charset="0"/>
                <a:cs typeface="Lucida Grande" charset="0"/>
              </a:rPr>
              <a:t>i</a:t>
            </a:r>
            <a:r>
              <a:rPr lang="en-GB" altLang="en-US" dirty="0">
                <a:ea typeface="Lucida Grande" charset="0"/>
                <a:cs typeface="Lucida Grande" charset="0"/>
              </a:rPr>
              <a:t>/4</a:t>
            </a:r>
          </a:p>
          <a:p>
            <a:pPr marL="0" indent="0">
              <a:lnSpc>
                <a:spcPct val="120000"/>
              </a:lnSpc>
              <a:buNone/>
            </a:pPr>
            <a:r>
              <a:rPr lang="en-GB" altLang="en-US" dirty="0">
                <a:ea typeface="Lucida Grande" charset="0"/>
                <a:cs typeface="Lucida Grande" charset="0"/>
              </a:rPr>
              <a:t>Then </a:t>
            </a:r>
            <a:r>
              <a:rPr lang="en-GB" altLang="en-US" dirty="0" err="1">
                <a:ea typeface="Lucida Grande" charset="0"/>
                <a:cs typeface="Lucida Grande" charset="0"/>
              </a:rPr>
              <a:t>t</a:t>
            </a:r>
            <a:r>
              <a:rPr lang="en-GB" altLang="en-US" baseline="-25000" dirty="0" err="1">
                <a:ea typeface="Lucida Grande" charset="0"/>
                <a:cs typeface="Lucida Grande" charset="0"/>
              </a:rPr>
              <a:t>stack</a:t>
            </a:r>
            <a:r>
              <a:rPr lang="en-GB" altLang="en-US" dirty="0">
                <a:ea typeface="Lucida Grande" charset="0"/>
                <a:cs typeface="Lucida Grande" charset="0"/>
              </a:rPr>
              <a:t>=</a:t>
            </a:r>
            <a:r>
              <a:rPr lang="el-GR" altLang="en-US" dirty="0">
                <a:ea typeface="Times New Roman" charset="0"/>
                <a:cs typeface="Times New Roman" charset="0"/>
              </a:rPr>
              <a:t>Σ</a:t>
            </a:r>
            <a:r>
              <a:rPr lang="en-GB" altLang="en-US" dirty="0">
                <a:ea typeface="Lucida Grande" charset="0"/>
                <a:cs typeface="Lucida Grande" charset="0"/>
              </a:rPr>
              <a:t>(</a:t>
            </a:r>
            <a:r>
              <a:rPr lang="en-GB" altLang="en-US" dirty="0" err="1">
                <a:ea typeface="Lucida Grande" charset="0"/>
                <a:cs typeface="Lucida Grande" charset="0"/>
              </a:rPr>
              <a:t>t</a:t>
            </a:r>
            <a:r>
              <a:rPr lang="en-GB" altLang="en-US" baseline="-25000" dirty="0" err="1">
                <a:ea typeface="Lucida Grande" charset="0"/>
                <a:cs typeface="Lucida Grande" charset="0"/>
              </a:rPr>
              <a:t>i</a:t>
            </a:r>
            <a:r>
              <a:rPr lang="en-GB" altLang="en-US" dirty="0">
                <a:ea typeface="Lucida Grande" charset="0"/>
                <a:cs typeface="Lucida Grande" charset="0"/>
              </a:rPr>
              <a:t>/4) + </a:t>
            </a:r>
            <a:r>
              <a:rPr lang="en-GB" altLang="en-US" dirty="0">
                <a:ea typeface="Times New Roman" charset="0"/>
                <a:cs typeface="Times New Roman" charset="0"/>
              </a:rPr>
              <a:t>√</a:t>
            </a:r>
            <a:r>
              <a:rPr lang="el-GR" altLang="en-US" dirty="0">
                <a:ea typeface="Times New Roman" charset="0"/>
                <a:cs typeface="Times New Roman" charset="0"/>
              </a:rPr>
              <a:t>Σ</a:t>
            </a:r>
            <a:r>
              <a:rPr lang="en-GB" altLang="en-US" dirty="0">
                <a:ea typeface="Lucida Grande" charset="0"/>
                <a:cs typeface="Lucida Grande" charset="0"/>
              </a:rPr>
              <a:t>(3t</a:t>
            </a:r>
            <a:r>
              <a:rPr lang="en-GB" altLang="en-US" baseline="-25000" dirty="0">
                <a:ea typeface="Lucida Grande" charset="0"/>
                <a:cs typeface="Lucida Grande" charset="0"/>
              </a:rPr>
              <a:t>i</a:t>
            </a:r>
            <a:r>
              <a:rPr lang="en-GB" altLang="en-US" dirty="0">
                <a:ea typeface="Lucida Grande" charset="0"/>
                <a:cs typeface="Lucida Grande" charset="0"/>
              </a:rPr>
              <a:t>/4)</a:t>
            </a:r>
            <a:r>
              <a:rPr lang="en-GB" altLang="en-US" baseline="30000" dirty="0">
                <a:ea typeface="Lucida Grande" charset="0"/>
                <a:cs typeface="Lucida Grande" charset="0"/>
              </a:rPr>
              <a:t>2</a:t>
            </a:r>
            <a:r>
              <a:rPr lang="en-GB" altLang="en-US" baseline="30000" dirty="0">
                <a:ea typeface="Times New Roman" charset="0"/>
                <a:cs typeface="Times New Roman" charset="0"/>
              </a:rPr>
              <a:t>   </a:t>
            </a:r>
          </a:p>
          <a:p>
            <a:pPr marL="0" indent="0">
              <a:lnSpc>
                <a:spcPct val="120000"/>
              </a:lnSpc>
              <a:buNone/>
            </a:pPr>
            <a:r>
              <a:rPr lang="en-GB" altLang="en-US" dirty="0">
                <a:ea typeface="Lucida Grande" charset="0"/>
                <a:cs typeface="Lucida Grande" charset="0"/>
              </a:rPr>
              <a:t>Simplifying the equation to make computation easier</a:t>
            </a:r>
          </a:p>
          <a:p>
            <a:pPr marL="0" indent="0">
              <a:lnSpc>
                <a:spcPct val="120000"/>
              </a:lnSpc>
              <a:buNone/>
            </a:pPr>
            <a:r>
              <a:rPr lang="en-GB" altLang="en-US" dirty="0" err="1">
                <a:ea typeface="Lucida Grande" charset="0"/>
                <a:cs typeface="Lucida Grande" charset="0"/>
              </a:rPr>
              <a:t>t</a:t>
            </a:r>
            <a:r>
              <a:rPr lang="en-GB" altLang="en-US" baseline="-25000" dirty="0" err="1">
                <a:ea typeface="Lucida Grande" charset="0"/>
                <a:cs typeface="Lucida Grande" charset="0"/>
              </a:rPr>
              <a:t>stack</a:t>
            </a:r>
            <a:r>
              <a:rPr lang="en-GB" altLang="en-US" dirty="0">
                <a:ea typeface="Lucida Grande" charset="0"/>
                <a:cs typeface="Lucida Grande" charset="0"/>
              </a:rPr>
              <a:t>=</a:t>
            </a:r>
            <a:r>
              <a:rPr lang="el-GR" altLang="en-US" dirty="0">
                <a:ea typeface="Times New Roman" charset="0"/>
                <a:cs typeface="Times New Roman" charset="0"/>
              </a:rPr>
              <a:t>Σ</a:t>
            </a:r>
            <a:r>
              <a:rPr lang="en-GB" altLang="en-US" dirty="0">
                <a:ea typeface="Lucida Grande" charset="0"/>
                <a:cs typeface="Lucida Grande" charset="0"/>
              </a:rPr>
              <a:t>(</a:t>
            </a:r>
            <a:r>
              <a:rPr lang="en-GB" altLang="en-US" dirty="0" err="1">
                <a:ea typeface="Lucida Grande" charset="0"/>
                <a:cs typeface="Lucida Grande" charset="0"/>
              </a:rPr>
              <a:t>t</a:t>
            </a:r>
            <a:r>
              <a:rPr lang="en-GB" altLang="en-US" baseline="-25000" dirty="0" err="1">
                <a:ea typeface="Lucida Grande" charset="0"/>
                <a:cs typeface="Lucida Grande" charset="0"/>
              </a:rPr>
              <a:t>i</a:t>
            </a:r>
            <a:r>
              <a:rPr lang="en-GB" altLang="en-US" dirty="0">
                <a:ea typeface="Lucida Grande" charset="0"/>
                <a:cs typeface="Lucida Grande" charset="0"/>
              </a:rPr>
              <a:t>) x ¼ + </a:t>
            </a:r>
            <a:r>
              <a:rPr lang="en-GB" altLang="en-US" dirty="0">
                <a:ea typeface="Times New Roman" charset="0"/>
                <a:cs typeface="Times New Roman" charset="0"/>
              </a:rPr>
              <a:t>√</a:t>
            </a:r>
            <a:r>
              <a:rPr lang="el-GR" altLang="en-US" dirty="0">
                <a:ea typeface="Times New Roman" charset="0"/>
                <a:cs typeface="Times New Roman" charset="0"/>
              </a:rPr>
              <a:t>Σ</a:t>
            </a:r>
            <a:r>
              <a:rPr lang="en-GB" altLang="en-US" dirty="0">
                <a:ea typeface="Lucida Grande" charset="0"/>
                <a:cs typeface="Lucida Grande" charset="0"/>
              </a:rPr>
              <a:t>(</a:t>
            </a:r>
            <a:r>
              <a:rPr lang="en-GB" altLang="en-US" dirty="0" err="1">
                <a:ea typeface="Lucida Grande" charset="0"/>
                <a:cs typeface="Lucida Grande" charset="0"/>
              </a:rPr>
              <a:t>t</a:t>
            </a:r>
            <a:r>
              <a:rPr lang="en-GB" altLang="en-US" baseline="-25000" dirty="0" err="1">
                <a:ea typeface="Lucida Grande" charset="0"/>
                <a:cs typeface="Lucida Grande" charset="0"/>
              </a:rPr>
              <a:t>i</a:t>
            </a:r>
            <a:r>
              <a:rPr lang="en-GB" altLang="en-US" dirty="0">
                <a:ea typeface="Lucida Grande" charset="0"/>
                <a:cs typeface="Lucida Grande" charset="0"/>
              </a:rPr>
              <a:t>)</a:t>
            </a:r>
            <a:r>
              <a:rPr lang="en-GB" altLang="en-US" baseline="30000" dirty="0">
                <a:ea typeface="Lucida Grande" charset="0"/>
                <a:cs typeface="Lucida Grande" charset="0"/>
              </a:rPr>
              <a:t>2 </a:t>
            </a:r>
            <a:r>
              <a:rPr lang="en-GB" altLang="en-US" dirty="0">
                <a:ea typeface="Lucida Grande" charset="0"/>
                <a:cs typeface="Lucida Grande" charset="0"/>
              </a:rPr>
              <a:t>x ¾</a:t>
            </a:r>
          </a:p>
          <a:p>
            <a:pPr marL="0" indent="0">
              <a:lnSpc>
                <a:spcPct val="120000"/>
              </a:lnSpc>
              <a:buNone/>
            </a:pPr>
            <a:endParaRPr lang="en-GB" altLang="en-US" dirty="0">
              <a:ea typeface="Lucida Grande" charset="0"/>
              <a:cs typeface="Lucida Grande" charset="0"/>
            </a:endParaRPr>
          </a:p>
          <a:p>
            <a:pPr marL="0" indent="0">
              <a:lnSpc>
                <a:spcPct val="120000"/>
              </a:lnSpc>
              <a:buNone/>
            </a:pPr>
            <a:r>
              <a:rPr lang="en-GB" altLang="en-US" dirty="0">
                <a:ea typeface="Lucida Grande" charset="0"/>
                <a:cs typeface="Lucida Grande" charset="0"/>
              </a:rPr>
              <a:t>In the specific comparison case where all the tolerances are equal</a:t>
            </a:r>
          </a:p>
          <a:p>
            <a:pPr marL="0" indent="0">
              <a:lnSpc>
                <a:spcPct val="120000"/>
              </a:lnSpc>
              <a:buNone/>
            </a:pPr>
            <a:r>
              <a:rPr lang="en-GB" altLang="en-US" dirty="0">
                <a:ea typeface="Lucida Grande" charset="0"/>
                <a:cs typeface="Lucida Grande" charset="0"/>
              </a:rPr>
              <a:t>t*</a:t>
            </a:r>
            <a:r>
              <a:rPr lang="en-GB" altLang="en-US" baseline="-25000" dirty="0">
                <a:ea typeface="Lucida Grande" charset="0"/>
                <a:cs typeface="Lucida Grande" charset="0"/>
              </a:rPr>
              <a:t>stack</a:t>
            </a:r>
            <a:r>
              <a:rPr lang="en-GB" altLang="en-US" dirty="0">
                <a:ea typeface="Lucida Grande" charset="0"/>
                <a:cs typeface="Lucida Grande" charset="0"/>
              </a:rPr>
              <a:t>=4t/4 + 2t x 3/4 = t + t x 3/2=2.5t</a:t>
            </a:r>
          </a:p>
          <a:p>
            <a:pPr marL="0" indent="0">
              <a:lnSpc>
                <a:spcPct val="120000"/>
              </a:lnSpc>
              <a:buNone/>
            </a:pPr>
            <a:r>
              <a:rPr lang="en-GB" altLang="en-US" dirty="0">
                <a:ea typeface="Lucida Grande" charset="0"/>
                <a:cs typeface="Lucida Grande" charset="0"/>
              </a:rPr>
              <a:t>It is tempting to say that this lines up with one of our ‘</a:t>
            </a:r>
            <a:r>
              <a:rPr lang="en-GB" altLang="en-US" dirty="0" err="1">
                <a:ea typeface="Lucida Grande" charset="0"/>
                <a:cs typeface="Lucida Grande" charset="0"/>
              </a:rPr>
              <a:t>Benderised</a:t>
            </a:r>
            <a:r>
              <a:rPr lang="en-GB" altLang="en-US" dirty="0">
                <a:ea typeface="Lucida Grande" charset="0"/>
                <a:cs typeface="Lucida Grande" charset="0"/>
              </a:rPr>
              <a:t>’ projections, but remember this is a special artificial example that happens to use four components.</a:t>
            </a:r>
          </a:p>
          <a:p>
            <a:pPr marL="0" indent="0">
              <a:lnSpc>
                <a:spcPct val="110000"/>
              </a:lnSpc>
              <a:buNone/>
            </a:pPr>
            <a:endParaRPr lang="en-GB" altLang="en-US" dirty="0">
              <a:ea typeface="Lucida Grande" charset="0"/>
              <a:cs typeface="Lucida Grande" charset="0"/>
            </a:endParaRPr>
          </a:p>
          <a:p>
            <a:pPr marL="0" indent="0">
              <a:spcBef>
                <a:spcPct val="20000"/>
              </a:spcBef>
              <a:buNone/>
              <a:defRPr/>
            </a:pPr>
            <a:endParaRPr lang="en-GB" dirty="0"/>
          </a:p>
        </p:txBody>
      </p:sp>
      <p:sp>
        <p:nvSpPr>
          <p:cNvPr id="3" name="Title 2">
            <a:extLst>
              <a:ext uri="{FF2B5EF4-FFF2-40B4-BE49-F238E27FC236}">
                <a16:creationId xmlns:a16="http://schemas.microsoft.com/office/drawing/2014/main" id="{24F1DCC6-E490-178F-C540-F50F65C06C7D}"/>
              </a:ext>
            </a:extLst>
          </p:cNvPr>
          <p:cNvSpPr>
            <a:spLocks noGrp="1"/>
          </p:cNvSpPr>
          <p:nvPr>
            <p:ph type="title"/>
          </p:nvPr>
        </p:nvSpPr>
        <p:spPr/>
        <p:txBody>
          <a:bodyPr>
            <a:normAutofit fontScale="90000"/>
          </a:bodyPr>
          <a:lstStyle/>
          <a:p>
            <a:r>
              <a:rPr lang="en-GB" dirty="0"/>
              <a:t>A Six Sigma Stack Tolerance</a:t>
            </a:r>
            <a:br>
              <a:rPr lang="en-GB" dirty="0"/>
            </a:br>
            <a:endParaRPr lang="en-GB" dirty="0"/>
          </a:p>
        </p:txBody>
      </p:sp>
      <p:sp>
        <p:nvSpPr>
          <p:cNvPr id="4" name="Date Placeholder 3">
            <a:extLst>
              <a:ext uri="{FF2B5EF4-FFF2-40B4-BE49-F238E27FC236}">
                <a16:creationId xmlns:a16="http://schemas.microsoft.com/office/drawing/2014/main" id="{A1B79495-A434-E806-DDBE-19A239010056}"/>
              </a:ext>
            </a:extLst>
          </p:cNvPr>
          <p:cNvSpPr>
            <a:spLocks noGrp="1"/>
          </p:cNvSpPr>
          <p:nvPr>
            <p:ph type="dt" sz="half" idx="10"/>
          </p:nvPr>
        </p:nvSpPr>
        <p:spPr/>
        <p:txBody>
          <a:bodyPr/>
          <a:lstStyle/>
          <a:p>
            <a:r>
              <a:rPr lang="en-US"/>
              <a:t>August 2022</a:t>
            </a:r>
            <a:endParaRPr lang="en-GB" dirty="0"/>
          </a:p>
        </p:txBody>
      </p:sp>
      <p:sp>
        <p:nvSpPr>
          <p:cNvPr id="5" name="Footer Placeholder 4">
            <a:extLst>
              <a:ext uri="{FF2B5EF4-FFF2-40B4-BE49-F238E27FC236}">
                <a16:creationId xmlns:a16="http://schemas.microsoft.com/office/drawing/2014/main" id="{42675C6A-5671-9C6B-5F26-8B4E1D2357A5}"/>
              </a:ext>
            </a:extLst>
          </p:cNvPr>
          <p:cNvSpPr>
            <a:spLocks noGrp="1"/>
          </p:cNvSpPr>
          <p:nvPr>
            <p:ph type="ftr" sz="quarter" idx="11"/>
          </p:nvPr>
        </p:nvSpPr>
        <p:spPr/>
        <p:txBody>
          <a:bodyPr/>
          <a:lstStyle/>
          <a:p>
            <a:r>
              <a:rPr lang="en-GB"/>
              <a:t>© CapraTechnology 2022</a:t>
            </a:r>
            <a:endParaRPr lang="en-GB" dirty="0"/>
          </a:p>
        </p:txBody>
      </p:sp>
      <p:sp>
        <p:nvSpPr>
          <p:cNvPr id="7" name="Slide Number Placeholder 6">
            <a:extLst>
              <a:ext uri="{FF2B5EF4-FFF2-40B4-BE49-F238E27FC236}">
                <a16:creationId xmlns:a16="http://schemas.microsoft.com/office/drawing/2014/main" id="{AF3FF88C-35A4-FE07-A732-D4E7A19FA314}"/>
              </a:ext>
            </a:extLst>
          </p:cNvPr>
          <p:cNvSpPr>
            <a:spLocks noGrp="1"/>
          </p:cNvSpPr>
          <p:nvPr>
            <p:ph type="sldNum" sz="quarter" idx="12"/>
          </p:nvPr>
        </p:nvSpPr>
        <p:spPr/>
        <p:txBody>
          <a:bodyPr/>
          <a:lstStyle/>
          <a:p>
            <a:r>
              <a:rPr lang="en-GB"/>
              <a:t>Tolerance Stacks: </a:t>
            </a:r>
            <a:fld id="{E1ECCE4D-312D-46D3-A35B-FD45375B62A0}" type="slidenum">
              <a:rPr lang="en-GB" smtClean="0"/>
              <a:pPr/>
              <a:t>16</a:t>
            </a:fld>
            <a:endParaRPr lang="en-GB" dirty="0"/>
          </a:p>
        </p:txBody>
      </p:sp>
    </p:spTree>
    <p:extLst>
      <p:ext uri="{BB962C8B-B14F-4D97-AF65-F5344CB8AC3E}">
        <p14:creationId xmlns:p14="http://schemas.microsoft.com/office/powerpoint/2010/main" val="32885575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610C27B-F741-CC79-3FD4-299F2E4A46FA}"/>
              </a:ext>
            </a:extLst>
          </p:cNvPr>
          <p:cNvSpPr>
            <a:spLocks noGrp="1"/>
          </p:cNvSpPr>
          <p:nvPr>
            <p:ph idx="1"/>
          </p:nvPr>
        </p:nvSpPr>
        <p:spPr/>
        <p:txBody>
          <a:bodyPr>
            <a:normAutofit/>
          </a:bodyPr>
          <a:lstStyle/>
          <a:p>
            <a:pPr marL="0" indent="0">
              <a:lnSpc>
                <a:spcPct val="110000"/>
              </a:lnSpc>
              <a:buNone/>
            </a:pPr>
            <a:r>
              <a:rPr lang="en-GB" altLang="en-US" dirty="0">
                <a:ea typeface="Lucida Grande" charset="0"/>
                <a:cs typeface="Lucida Grande" charset="0"/>
              </a:rPr>
              <a:t>But here at last is a method! </a:t>
            </a:r>
          </a:p>
          <a:p>
            <a:pPr marL="0" indent="0">
              <a:lnSpc>
                <a:spcPct val="110000"/>
              </a:lnSpc>
              <a:buNone/>
            </a:pPr>
            <a:endParaRPr lang="en-GB" altLang="en-US" dirty="0">
              <a:ea typeface="Lucida Grande" charset="0"/>
              <a:cs typeface="Lucida Grande" charset="0"/>
            </a:endParaRPr>
          </a:p>
          <a:p>
            <a:pPr marL="0" indent="0">
              <a:lnSpc>
                <a:spcPct val="110000"/>
              </a:lnSpc>
              <a:buNone/>
            </a:pPr>
            <a:r>
              <a:rPr lang="en-GB" altLang="en-US" dirty="0" err="1">
                <a:ea typeface="Lucida Grande" charset="0"/>
                <a:cs typeface="Lucida Grande" charset="0"/>
              </a:rPr>
              <a:t>t</a:t>
            </a:r>
            <a:r>
              <a:rPr lang="en-GB" altLang="en-US" baseline="-25000" dirty="0" err="1">
                <a:ea typeface="Lucida Grande" charset="0"/>
                <a:cs typeface="Lucida Grande" charset="0"/>
              </a:rPr>
              <a:t>stack</a:t>
            </a:r>
            <a:r>
              <a:rPr lang="en-GB" altLang="en-US" dirty="0">
                <a:ea typeface="Lucida Grande" charset="0"/>
                <a:cs typeface="Lucida Grande" charset="0"/>
              </a:rPr>
              <a:t>=</a:t>
            </a:r>
            <a:r>
              <a:rPr lang="el-GR" altLang="en-US" dirty="0">
                <a:ea typeface="Times New Roman" charset="0"/>
                <a:cs typeface="Times New Roman" charset="0"/>
              </a:rPr>
              <a:t>Σ</a:t>
            </a:r>
            <a:r>
              <a:rPr lang="en-GB" altLang="en-US" dirty="0">
                <a:ea typeface="Lucida Grande" charset="0"/>
                <a:cs typeface="Lucida Grande" charset="0"/>
              </a:rPr>
              <a:t>(</a:t>
            </a:r>
            <a:r>
              <a:rPr lang="en-GB" altLang="en-US" dirty="0" err="1">
                <a:ea typeface="Lucida Grande" charset="0"/>
                <a:cs typeface="Lucida Grande" charset="0"/>
              </a:rPr>
              <a:t>t</a:t>
            </a:r>
            <a:r>
              <a:rPr lang="en-GB" altLang="en-US" baseline="-25000" dirty="0" err="1">
                <a:ea typeface="Lucida Grande" charset="0"/>
                <a:cs typeface="Lucida Grande" charset="0"/>
              </a:rPr>
              <a:t>i</a:t>
            </a:r>
            <a:r>
              <a:rPr lang="en-GB" altLang="en-US" dirty="0">
                <a:ea typeface="Lucida Grande" charset="0"/>
                <a:cs typeface="Lucida Grande" charset="0"/>
              </a:rPr>
              <a:t>) x ¼ + </a:t>
            </a:r>
            <a:r>
              <a:rPr lang="en-GB" altLang="en-US" dirty="0">
                <a:ea typeface="Times New Roman" charset="0"/>
                <a:cs typeface="Times New Roman" charset="0"/>
              </a:rPr>
              <a:t>√</a:t>
            </a:r>
            <a:r>
              <a:rPr lang="el-GR" altLang="en-US" dirty="0">
                <a:ea typeface="Times New Roman" charset="0"/>
                <a:cs typeface="Times New Roman" charset="0"/>
              </a:rPr>
              <a:t>Σ</a:t>
            </a:r>
            <a:r>
              <a:rPr lang="en-GB" altLang="en-US" dirty="0">
                <a:ea typeface="Lucida Grande" charset="0"/>
                <a:cs typeface="Lucida Grande" charset="0"/>
              </a:rPr>
              <a:t>(</a:t>
            </a:r>
            <a:r>
              <a:rPr lang="en-GB" altLang="en-US" dirty="0" err="1">
                <a:ea typeface="Lucida Grande" charset="0"/>
                <a:cs typeface="Lucida Grande" charset="0"/>
              </a:rPr>
              <a:t>t</a:t>
            </a:r>
            <a:r>
              <a:rPr lang="en-GB" altLang="en-US" baseline="-25000" dirty="0" err="1">
                <a:ea typeface="Lucida Grande" charset="0"/>
                <a:cs typeface="Lucida Grande" charset="0"/>
              </a:rPr>
              <a:t>i</a:t>
            </a:r>
            <a:r>
              <a:rPr lang="en-GB" altLang="en-US" dirty="0">
                <a:ea typeface="Lucida Grande" charset="0"/>
                <a:cs typeface="Lucida Grande" charset="0"/>
              </a:rPr>
              <a:t>)</a:t>
            </a:r>
            <a:r>
              <a:rPr lang="en-GB" altLang="en-US" baseline="30000" dirty="0">
                <a:ea typeface="Lucida Grande" charset="0"/>
                <a:cs typeface="Lucida Grande" charset="0"/>
              </a:rPr>
              <a:t>2 </a:t>
            </a:r>
            <a:r>
              <a:rPr lang="en-GB" altLang="en-US" dirty="0">
                <a:ea typeface="Lucida Grande" charset="0"/>
                <a:cs typeface="Lucida Grande" charset="0"/>
              </a:rPr>
              <a:t>x ¾</a:t>
            </a:r>
          </a:p>
          <a:p>
            <a:pPr marL="0" indent="0">
              <a:lnSpc>
                <a:spcPct val="110000"/>
              </a:lnSpc>
              <a:buNone/>
            </a:pPr>
            <a:endParaRPr lang="en-GB" altLang="en-US" dirty="0">
              <a:ea typeface="Lucida Grande" charset="0"/>
              <a:cs typeface="Lucida Grande" charset="0"/>
            </a:endParaRPr>
          </a:p>
          <a:p>
            <a:pPr marL="0" indent="0">
              <a:lnSpc>
                <a:spcPct val="110000"/>
              </a:lnSpc>
              <a:buNone/>
            </a:pPr>
            <a:r>
              <a:rPr lang="en-GB" altLang="en-US" dirty="0">
                <a:ea typeface="Lucida Grande" charset="0"/>
                <a:cs typeface="Lucida Grande" charset="0"/>
              </a:rPr>
              <a:t>Find 6</a:t>
            </a:r>
            <a:r>
              <a:rPr lang="en-GB" altLang="en-US" dirty="0">
                <a:latin typeface="Calibri" panose="020F0502020204030204" pitchFamily="34" charset="0"/>
                <a:ea typeface="Lucida Grande" charset="0"/>
                <a:cs typeface="Times New Roman" charset="0"/>
              </a:rPr>
              <a:t>σ</a:t>
            </a:r>
            <a:r>
              <a:rPr lang="en-GB" altLang="en-US" dirty="0">
                <a:ea typeface="Lucida Grande" charset="0"/>
                <a:cs typeface="Lucida Grande" charset="0"/>
              </a:rPr>
              <a:t> tolerances from Tolcap, add one quarter the sum of the tolerances to three quarters the root-sum-square of the tolerances.</a:t>
            </a:r>
          </a:p>
          <a:p>
            <a:pPr marL="0" indent="0">
              <a:spcBef>
                <a:spcPct val="20000"/>
              </a:spcBef>
              <a:buNone/>
              <a:defRPr/>
            </a:pPr>
            <a:endParaRPr lang="en-GB" dirty="0"/>
          </a:p>
        </p:txBody>
      </p:sp>
      <p:sp>
        <p:nvSpPr>
          <p:cNvPr id="3" name="Title 2">
            <a:extLst>
              <a:ext uri="{FF2B5EF4-FFF2-40B4-BE49-F238E27FC236}">
                <a16:creationId xmlns:a16="http://schemas.microsoft.com/office/drawing/2014/main" id="{24F1DCC6-E490-178F-C540-F50F65C06C7D}"/>
              </a:ext>
            </a:extLst>
          </p:cNvPr>
          <p:cNvSpPr>
            <a:spLocks noGrp="1"/>
          </p:cNvSpPr>
          <p:nvPr>
            <p:ph type="title"/>
          </p:nvPr>
        </p:nvSpPr>
        <p:spPr/>
        <p:txBody>
          <a:bodyPr>
            <a:normAutofit fontScale="90000"/>
          </a:bodyPr>
          <a:lstStyle/>
          <a:p>
            <a:r>
              <a:rPr lang="en-GB" dirty="0"/>
              <a:t>A Six Sigma Stack Tolerance</a:t>
            </a:r>
            <a:br>
              <a:rPr lang="en-GB" dirty="0"/>
            </a:br>
            <a:endParaRPr lang="en-GB" dirty="0"/>
          </a:p>
        </p:txBody>
      </p:sp>
      <p:sp>
        <p:nvSpPr>
          <p:cNvPr id="4" name="Date Placeholder 3">
            <a:extLst>
              <a:ext uri="{FF2B5EF4-FFF2-40B4-BE49-F238E27FC236}">
                <a16:creationId xmlns:a16="http://schemas.microsoft.com/office/drawing/2014/main" id="{A1B79495-A434-E806-DDBE-19A239010056}"/>
              </a:ext>
            </a:extLst>
          </p:cNvPr>
          <p:cNvSpPr>
            <a:spLocks noGrp="1"/>
          </p:cNvSpPr>
          <p:nvPr>
            <p:ph type="dt" sz="half" idx="10"/>
          </p:nvPr>
        </p:nvSpPr>
        <p:spPr/>
        <p:txBody>
          <a:bodyPr/>
          <a:lstStyle/>
          <a:p>
            <a:r>
              <a:rPr lang="en-US"/>
              <a:t>August 2022</a:t>
            </a:r>
            <a:endParaRPr lang="en-GB" dirty="0"/>
          </a:p>
        </p:txBody>
      </p:sp>
      <p:sp>
        <p:nvSpPr>
          <p:cNvPr id="5" name="Footer Placeholder 4">
            <a:extLst>
              <a:ext uri="{FF2B5EF4-FFF2-40B4-BE49-F238E27FC236}">
                <a16:creationId xmlns:a16="http://schemas.microsoft.com/office/drawing/2014/main" id="{42675C6A-5671-9C6B-5F26-8B4E1D2357A5}"/>
              </a:ext>
            </a:extLst>
          </p:cNvPr>
          <p:cNvSpPr>
            <a:spLocks noGrp="1"/>
          </p:cNvSpPr>
          <p:nvPr>
            <p:ph type="ftr" sz="quarter" idx="11"/>
          </p:nvPr>
        </p:nvSpPr>
        <p:spPr/>
        <p:txBody>
          <a:bodyPr/>
          <a:lstStyle/>
          <a:p>
            <a:r>
              <a:rPr lang="en-GB"/>
              <a:t>© CapraTechnology 2022</a:t>
            </a:r>
            <a:endParaRPr lang="en-GB" dirty="0"/>
          </a:p>
        </p:txBody>
      </p:sp>
      <p:sp>
        <p:nvSpPr>
          <p:cNvPr id="7" name="Slide Number Placeholder 6">
            <a:extLst>
              <a:ext uri="{FF2B5EF4-FFF2-40B4-BE49-F238E27FC236}">
                <a16:creationId xmlns:a16="http://schemas.microsoft.com/office/drawing/2014/main" id="{C4C521C0-E805-A7CE-B571-0814B3D16A8C}"/>
              </a:ext>
            </a:extLst>
          </p:cNvPr>
          <p:cNvSpPr>
            <a:spLocks noGrp="1"/>
          </p:cNvSpPr>
          <p:nvPr>
            <p:ph type="sldNum" sz="quarter" idx="12"/>
          </p:nvPr>
        </p:nvSpPr>
        <p:spPr/>
        <p:txBody>
          <a:bodyPr/>
          <a:lstStyle/>
          <a:p>
            <a:r>
              <a:rPr lang="en-GB"/>
              <a:t>Tolerance Stacks: </a:t>
            </a:r>
            <a:fld id="{E1ECCE4D-312D-46D3-A35B-FD45375B62A0}" type="slidenum">
              <a:rPr lang="en-GB" smtClean="0"/>
              <a:pPr/>
              <a:t>17</a:t>
            </a:fld>
            <a:endParaRPr lang="en-GB" dirty="0"/>
          </a:p>
        </p:txBody>
      </p:sp>
    </p:spTree>
    <p:extLst>
      <p:ext uri="{BB962C8B-B14F-4D97-AF65-F5344CB8AC3E}">
        <p14:creationId xmlns:p14="http://schemas.microsoft.com/office/powerpoint/2010/main" val="27478108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98F1C7E-C347-DA17-6AD0-52E907CB2A81}"/>
              </a:ext>
            </a:extLst>
          </p:cNvPr>
          <p:cNvSpPr>
            <a:spLocks noGrp="1"/>
          </p:cNvSpPr>
          <p:nvPr>
            <p:ph idx="1"/>
          </p:nvPr>
        </p:nvSpPr>
        <p:spPr/>
        <p:txBody>
          <a:bodyPr>
            <a:normAutofit fontScale="85000" lnSpcReduction="20000"/>
          </a:bodyPr>
          <a:lstStyle/>
          <a:p>
            <a:pPr marL="0" indent="0">
              <a:lnSpc>
                <a:spcPct val="120000"/>
              </a:lnSpc>
              <a:buNone/>
            </a:pPr>
            <a:r>
              <a:rPr lang="en-GB" altLang="en-US" dirty="0">
                <a:ea typeface="Lucida Grande" charset="0"/>
                <a:cs typeface="Lucida Grande" charset="0"/>
              </a:rPr>
              <a:t>The analysis above assumed a ‘Design for Six Sigma’ 1.5</a:t>
            </a:r>
            <a:r>
              <a:rPr lang="en-GB" altLang="en-US" dirty="0">
                <a:ea typeface="Lucida Grande" charset="0"/>
                <a:cs typeface="Times New Roman" charset="0"/>
              </a:rPr>
              <a:t>σ</a:t>
            </a:r>
            <a:r>
              <a:rPr lang="en-GB" altLang="en-US" dirty="0">
                <a:ea typeface="Times New Roman" charset="0"/>
                <a:cs typeface="Times New Roman" charset="0"/>
              </a:rPr>
              <a:t> </a:t>
            </a:r>
            <a:r>
              <a:rPr lang="en-GB" altLang="en-US" dirty="0">
                <a:ea typeface="Lucida Grande" charset="0"/>
                <a:cs typeface="Lucida Grande" charset="0"/>
              </a:rPr>
              <a:t>process shift in the tolerances obtained from Tolcap.</a:t>
            </a:r>
            <a:endParaRPr lang="en-GB" altLang="en-US" dirty="0">
              <a:ea typeface="Times New Roman" charset="0"/>
              <a:cs typeface="Times New Roman" charset="0"/>
            </a:endParaRPr>
          </a:p>
          <a:p>
            <a:pPr marL="0" indent="0">
              <a:lnSpc>
                <a:spcPct val="120000"/>
              </a:lnSpc>
              <a:buNone/>
            </a:pPr>
            <a:r>
              <a:rPr lang="en-GB" altLang="en-US" b="1" dirty="0">
                <a:ea typeface="Lucida Grande" charset="0"/>
                <a:cs typeface="Lucida Grande" charset="0"/>
              </a:rPr>
              <a:t>If we knew</a:t>
            </a:r>
            <a:r>
              <a:rPr lang="en-GB" altLang="en-US" dirty="0">
                <a:ea typeface="Lucida Grande" charset="0"/>
                <a:cs typeface="Lucida Grande" charset="0"/>
              </a:rPr>
              <a:t> the process shifts were smaller we would modify our calculation.</a:t>
            </a:r>
          </a:p>
          <a:p>
            <a:pPr marL="0" indent="0">
              <a:lnSpc>
                <a:spcPct val="120000"/>
              </a:lnSpc>
              <a:buNone/>
            </a:pPr>
            <a:r>
              <a:rPr lang="en-GB" altLang="en-US" dirty="0">
                <a:ea typeface="Lucida Grande" charset="0"/>
                <a:cs typeface="Lucida Grande" charset="0"/>
              </a:rPr>
              <a:t>For example, suppose the data in Tolcap reflected only 0.5</a:t>
            </a:r>
            <a:r>
              <a:rPr lang="en-GB" altLang="en-US" dirty="0">
                <a:ea typeface="Lucida Grande" charset="0"/>
                <a:cs typeface="Times New Roman" charset="0"/>
              </a:rPr>
              <a:t>σ</a:t>
            </a:r>
            <a:r>
              <a:rPr lang="en-GB" altLang="en-US" dirty="0">
                <a:ea typeface="Times New Roman" charset="0"/>
                <a:cs typeface="Times New Roman" charset="0"/>
              </a:rPr>
              <a:t> </a:t>
            </a:r>
            <a:r>
              <a:rPr lang="en-GB" altLang="en-US" dirty="0">
                <a:ea typeface="Lucida Grande" charset="0"/>
                <a:cs typeface="Lucida Grande" charset="0"/>
              </a:rPr>
              <a:t>process shifts for all the components of the stack. Then a C</a:t>
            </a:r>
            <a:r>
              <a:rPr lang="en-GB" altLang="en-US" baseline="-25000" dirty="0">
                <a:ea typeface="Lucida Grande" charset="0"/>
                <a:cs typeface="Lucida Grande" charset="0"/>
              </a:rPr>
              <a:t>pk</a:t>
            </a:r>
            <a:r>
              <a:rPr lang="en-GB" altLang="en-US" dirty="0">
                <a:ea typeface="Lucida Grande" charset="0"/>
                <a:cs typeface="Lucida Grande" charset="0"/>
              </a:rPr>
              <a:t> = 1.5 tolerance  will comprise 4.5</a:t>
            </a:r>
            <a:r>
              <a:rPr lang="en-GB" altLang="en-US" dirty="0">
                <a:ea typeface="Lucida Grande" charset="0"/>
                <a:cs typeface="Times New Roman" charset="0"/>
              </a:rPr>
              <a:t>σ</a:t>
            </a:r>
            <a:r>
              <a:rPr lang="en-GB" altLang="en-US" dirty="0">
                <a:ea typeface="Times New Roman" charset="0"/>
                <a:cs typeface="Times New Roman" charset="0"/>
              </a:rPr>
              <a:t> </a:t>
            </a:r>
            <a:r>
              <a:rPr lang="en-GB" altLang="en-US" dirty="0">
                <a:ea typeface="Lucida Grande" charset="0"/>
                <a:cs typeface="Lucida Grande" charset="0"/>
              </a:rPr>
              <a:t>for the short term variation plus only 0.5</a:t>
            </a:r>
            <a:r>
              <a:rPr lang="en-GB" altLang="en-US" dirty="0">
                <a:ea typeface="Lucida Grande" charset="0"/>
                <a:cs typeface="Times New Roman" charset="0"/>
              </a:rPr>
              <a:t>σ</a:t>
            </a:r>
            <a:r>
              <a:rPr lang="en-GB" altLang="en-US" dirty="0">
                <a:ea typeface="Times New Roman" charset="0"/>
                <a:cs typeface="Times New Roman" charset="0"/>
              </a:rPr>
              <a:t> </a:t>
            </a:r>
            <a:r>
              <a:rPr lang="en-GB" altLang="en-US" dirty="0">
                <a:ea typeface="Lucida Grande" charset="0"/>
                <a:cs typeface="Lucida Grande" charset="0"/>
              </a:rPr>
              <a:t>for the process shift - a five sigma tolerance where we expected a six sigma tolerance!  What is the effect of this? </a:t>
            </a:r>
            <a:endParaRPr lang="en-GB" altLang="en-US" dirty="0">
              <a:ea typeface="Times New Roman" charset="0"/>
              <a:cs typeface="Times New Roman" charset="0"/>
            </a:endParaRPr>
          </a:p>
          <a:p>
            <a:pPr marL="0" indent="0">
              <a:lnSpc>
                <a:spcPct val="120000"/>
              </a:lnSpc>
              <a:buNone/>
            </a:pPr>
            <a:r>
              <a:rPr lang="en-GB" altLang="en-US" dirty="0">
                <a:ea typeface="Lucida Grande" charset="0"/>
                <a:cs typeface="Lucida Grande" charset="0"/>
              </a:rPr>
              <a:t>Process shift = 0.5</a:t>
            </a:r>
            <a:r>
              <a:rPr lang="en-GB" altLang="en-US" dirty="0">
                <a:ea typeface="Lucida Grande" charset="0"/>
                <a:cs typeface="Times New Roman" charset="0"/>
              </a:rPr>
              <a:t>σ</a:t>
            </a:r>
            <a:r>
              <a:rPr lang="en-GB" altLang="en-US" baseline="-25000" dirty="0">
                <a:ea typeface="Lucida Grande" charset="0"/>
                <a:cs typeface="Lucida Grande" charset="0"/>
              </a:rPr>
              <a:t>i </a:t>
            </a:r>
            <a:r>
              <a:rPr lang="en-GB" altLang="en-US" dirty="0">
                <a:ea typeface="Lucida Grande" charset="0"/>
                <a:cs typeface="Lucida Grande" charset="0"/>
              </a:rPr>
              <a:t>= </a:t>
            </a:r>
            <a:r>
              <a:rPr lang="en-GB" altLang="en-US" dirty="0" err="1">
                <a:ea typeface="Lucida Grande" charset="0"/>
                <a:cs typeface="Lucida Grande" charset="0"/>
              </a:rPr>
              <a:t>t</a:t>
            </a:r>
            <a:r>
              <a:rPr lang="en-GB" altLang="en-US" baseline="-25000" dirty="0" err="1">
                <a:ea typeface="Lucida Grande" charset="0"/>
                <a:cs typeface="Lucida Grande" charset="0"/>
              </a:rPr>
              <a:t>i</a:t>
            </a:r>
            <a:r>
              <a:rPr lang="en-GB" altLang="en-US" dirty="0">
                <a:ea typeface="Lucida Grande" charset="0"/>
                <a:cs typeface="Lucida Grande" charset="0"/>
              </a:rPr>
              <a:t>/10, 		Part to part 4.5</a:t>
            </a:r>
            <a:r>
              <a:rPr lang="en-GB" altLang="en-US" dirty="0">
                <a:ea typeface="Lucida Grande" charset="0"/>
                <a:cs typeface="Times New Roman" charset="0"/>
              </a:rPr>
              <a:t>σ</a:t>
            </a:r>
            <a:r>
              <a:rPr lang="en-GB" altLang="en-US" baseline="-25000" dirty="0">
                <a:ea typeface="Lucida Grande" charset="0"/>
                <a:cs typeface="Lucida Grande" charset="0"/>
              </a:rPr>
              <a:t>i </a:t>
            </a:r>
            <a:r>
              <a:rPr lang="en-GB" altLang="en-US" dirty="0">
                <a:ea typeface="Lucida Grande" charset="0"/>
                <a:cs typeface="Lucida Grande" charset="0"/>
              </a:rPr>
              <a:t>=9t</a:t>
            </a:r>
            <a:r>
              <a:rPr lang="en-GB" altLang="en-US" baseline="-25000" dirty="0">
                <a:ea typeface="Lucida Grande" charset="0"/>
                <a:cs typeface="Lucida Grande" charset="0"/>
              </a:rPr>
              <a:t>i</a:t>
            </a:r>
            <a:r>
              <a:rPr lang="en-GB" altLang="en-US" dirty="0">
                <a:ea typeface="Lucida Grande" charset="0"/>
                <a:cs typeface="Lucida Grande" charset="0"/>
              </a:rPr>
              <a:t>/10</a:t>
            </a:r>
          </a:p>
          <a:p>
            <a:pPr marL="0" indent="0">
              <a:lnSpc>
                <a:spcPct val="120000"/>
              </a:lnSpc>
              <a:buNone/>
            </a:pPr>
            <a:endParaRPr lang="en-GB" altLang="en-US" dirty="0">
              <a:ea typeface="Times New Roman" charset="0"/>
              <a:cs typeface="Times New Roman" charset="0"/>
            </a:endParaRPr>
          </a:p>
          <a:p>
            <a:pPr marL="0" indent="0">
              <a:lnSpc>
                <a:spcPct val="120000"/>
              </a:lnSpc>
              <a:buNone/>
            </a:pPr>
            <a:r>
              <a:rPr lang="en-GB" altLang="en-US" dirty="0">
                <a:ea typeface="Lucida Grande" charset="0"/>
                <a:cs typeface="Lucida Grande" charset="0"/>
              </a:rPr>
              <a:t>Now </a:t>
            </a:r>
            <a:r>
              <a:rPr lang="en-GB" altLang="en-US" dirty="0" err="1">
                <a:ea typeface="Lucida Grande" charset="0"/>
                <a:cs typeface="Lucida Grande" charset="0"/>
              </a:rPr>
              <a:t>t</a:t>
            </a:r>
            <a:r>
              <a:rPr lang="en-GB" altLang="en-US" baseline="-25000" dirty="0" err="1">
                <a:ea typeface="Lucida Grande" charset="0"/>
                <a:cs typeface="Lucida Grande" charset="0"/>
              </a:rPr>
              <a:t>stack</a:t>
            </a:r>
            <a:r>
              <a:rPr lang="en-GB" altLang="en-US" dirty="0">
                <a:ea typeface="Lucida Grande" charset="0"/>
                <a:cs typeface="Lucida Grande" charset="0"/>
              </a:rPr>
              <a:t>= </a:t>
            </a:r>
            <a:r>
              <a:rPr lang="el-GR" altLang="en-US" dirty="0">
                <a:ea typeface="Times New Roman" charset="0"/>
                <a:cs typeface="Times New Roman" charset="0"/>
              </a:rPr>
              <a:t>Σ</a:t>
            </a:r>
            <a:r>
              <a:rPr lang="en-GB" altLang="en-US" dirty="0">
                <a:ea typeface="Lucida Grande" charset="0"/>
                <a:cs typeface="Lucida Grande" charset="0"/>
              </a:rPr>
              <a:t>(</a:t>
            </a:r>
            <a:r>
              <a:rPr lang="en-GB" altLang="en-US" dirty="0" err="1">
                <a:ea typeface="Lucida Grande" charset="0"/>
                <a:cs typeface="Lucida Grande" charset="0"/>
              </a:rPr>
              <a:t>t</a:t>
            </a:r>
            <a:r>
              <a:rPr lang="en-GB" altLang="en-US" baseline="-25000" dirty="0" err="1">
                <a:ea typeface="Lucida Grande" charset="0"/>
                <a:cs typeface="Lucida Grande" charset="0"/>
              </a:rPr>
              <a:t>i</a:t>
            </a:r>
            <a:r>
              <a:rPr lang="en-GB" altLang="en-US" dirty="0">
                <a:ea typeface="Lucida Grande" charset="0"/>
                <a:cs typeface="Lucida Grande" charset="0"/>
              </a:rPr>
              <a:t>/10) + </a:t>
            </a:r>
            <a:r>
              <a:rPr lang="en-GB" altLang="en-US" dirty="0">
                <a:ea typeface="Times New Roman" charset="0"/>
                <a:cs typeface="Times New Roman" charset="0"/>
              </a:rPr>
              <a:t>√</a:t>
            </a:r>
            <a:r>
              <a:rPr lang="el-GR" altLang="en-US" dirty="0">
                <a:ea typeface="Times New Roman" charset="0"/>
                <a:cs typeface="Times New Roman" charset="0"/>
              </a:rPr>
              <a:t>Σ</a:t>
            </a:r>
            <a:r>
              <a:rPr lang="en-GB" altLang="en-US" dirty="0">
                <a:ea typeface="Lucida Grande" charset="0"/>
                <a:cs typeface="Lucida Grande" charset="0"/>
              </a:rPr>
              <a:t>(9t</a:t>
            </a:r>
            <a:r>
              <a:rPr lang="en-GB" altLang="en-US" baseline="-25000" dirty="0">
                <a:ea typeface="Lucida Grande" charset="0"/>
                <a:cs typeface="Lucida Grande" charset="0"/>
              </a:rPr>
              <a:t>i</a:t>
            </a:r>
            <a:r>
              <a:rPr lang="en-GB" altLang="en-US" dirty="0">
                <a:ea typeface="Lucida Grande" charset="0"/>
                <a:cs typeface="Lucida Grande" charset="0"/>
              </a:rPr>
              <a:t>/10)</a:t>
            </a:r>
            <a:r>
              <a:rPr lang="en-GB" altLang="en-US" baseline="30000" dirty="0">
                <a:ea typeface="Lucida Grande" charset="0"/>
                <a:cs typeface="Lucida Grande" charset="0"/>
              </a:rPr>
              <a:t>2 </a:t>
            </a:r>
            <a:r>
              <a:rPr lang="en-GB" altLang="en-US" dirty="0">
                <a:ea typeface="Lucida Grande" charset="0"/>
                <a:cs typeface="Lucida Grande" charset="0"/>
              </a:rPr>
              <a:t>= 0.1</a:t>
            </a:r>
            <a:r>
              <a:rPr lang="el-GR" altLang="en-US" dirty="0">
                <a:ea typeface="Times New Roman" charset="0"/>
                <a:cs typeface="Times New Roman" charset="0"/>
              </a:rPr>
              <a:t>Σ</a:t>
            </a:r>
            <a:r>
              <a:rPr lang="en-GB" altLang="en-US" dirty="0">
                <a:ea typeface="Lucida Grande" charset="0"/>
                <a:cs typeface="Lucida Grande" charset="0"/>
              </a:rPr>
              <a:t>(</a:t>
            </a:r>
            <a:r>
              <a:rPr lang="en-GB" altLang="en-US" dirty="0" err="1">
                <a:ea typeface="Lucida Grande" charset="0"/>
                <a:cs typeface="Lucida Grande" charset="0"/>
              </a:rPr>
              <a:t>t</a:t>
            </a:r>
            <a:r>
              <a:rPr lang="en-GB" altLang="en-US" baseline="-25000" dirty="0" err="1">
                <a:ea typeface="Lucida Grande" charset="0"/>
                <a:cs typeface="Lucida Grande" charset="0"/>
              </a:rPr>
              <a:t>i</a:t>
            </a:r>
            <a:r>
              <a:rPr lang="en-GB" altLang="en-US" dirty="0">
                <a:ea typeface="Lucida Grande" charset="0"/>
                <a:cs typeface="Lucida Grande" charset="0"/>
              </a:rPr>
              <a:t>) + 0.9</a:t>
            </a:r>
            <a:r>
              <a:rPr lang="en-GB" altLang="en-US" dirty="0">
                <a:ea typeface="Times New Roman" charset="0"/>
                <a:cs typeface="Times New Roman" charset="0"/>
              </a:rPr>
              <a:t>√</a:t>
            </a:r>
            <a:r>
              <a:rPr lang="el-GR" altLang="en-US" dirty="0">
                <a:ea typeface="Times New Roman" charset="0"/>
                <a:cs typeface="Times New Roman" charset="0"/>
              </a:rPr>
              <a:t>Σ</a:t>
            </a:r>
            <a:r>
              <a:rPr lang="en-GB" altLang="en-US" dirty="0">
                <a:ea typeface="Lucida Grande" charset="0"/>
                <a:cs typeface="Lucida Grande" charset="0"/>
              </a:rPr>
              <a:t>(</a:t>
            </a:r>
            <a:r>
              <a:rPr lang="en-GB" altLang="en-US" dirty="0" err="1">
                <a:ea typeface="Lucida Grande" charset="0"/>
                <a:cs typeface="Lucida Grande" charset="0"/>
              </a:rPr>
              <a:t>t</a:t>
            </a:r>
            <a:r>
              <a:rPr lang="en-GB" altLang="en-US" baseline="-25000" dirty="0" err="1">
                <a:ea typeface="Lucida Grande" charset="0"/>
                <a:cs typeface="Lucida Grande" charset="0"/>
              </a:rPr>
              <a:t>i</a:t>
            </a:r>
            <a:r>
              <a:rPr lang="en-GB" altLang="en-US" dirty="0">
                <a:ea typeface="Lucida Grande" charset="0"/>
                <a:cs typeface="Lucida Grande" charset="0"/>
              </a:rPr>
              <a:t>)</a:t>
            </a:r>
            <a:r>
              <a:rPr lang="en-GB" altLang="en-US" baseline="30000" dirty="0">
                <a:ea typeface="Lucida Grande" charset="0"/>
                <a:cs typeface="Lucida Grande" charset="0"/>
              </a:rPr>
              <a:t>2</a:t>
            </a:r>
            <a:r>
              <a:rPr lang="en-GB" altLang="en-US" baseline="30000" dirty="0">
                <a:ea typeface="Times New Roman" charset="0"/>
                <a:cs typeface="Times New Roman" charset="0"/>
              </a:rPr>
              <a:t> </a:t>
            </a:r>
          </a:p>
          <a:p>
            <a:pPr marL="0" indent="0">
              <a:lnSpc>
                <a:spcPct val="120000"/>
              </a:lnSpc>
              <a:buNone/>
            </a:pPr>
            <a:endParaRPr lang="en-GB" altLang="en-US" baseline="30000" dirty="0">
              <a:ea typeface="Times New Roman" charset="0"/>
              <a:cs typeface="Times New Roman" charset="0"/>
            </a:endParaRPr>
          </a:p>
          <a:p>
            <a:pPr marL="0" indent="0">
              <a:lnSpc>
                <a:spcPct val="120000"/>
              </a:lnSpc>
              <a:buNone/>
            </a:pPr>
            <a:r>
              <a:rPr lang="en-GB" altLang="en-US" dirty="0">
                <a:ea typeface="Lucida Grande" charset="0"/>
                <a:cs typeface="Lucida Grande" charset="0"/>
              </a:rPr>
              <a:t>If </a:t>
            </a:r>
            <a:r>
              <a:rPr lang="en-GB" altLang="en-US" dirty="0" err="1">
                <a:ea typeface="Lucida Grande" charset="0"/>
                <a:cs typeface="Lucida Grande" charset="0"/>
              </a:rPr>
              <a:t>t</a:t>
            </a:r>
            <a:r>
              <a:rPr lang="en-GB" altLang="en-US" baseline="-25000" dirty="0" err="1">
                <a:ea typeface="Lucida Grande" charset="0"/>
                <a:cs typeface="Lucida Grande" charset="0"/>
              </a:rPr>
              <a:t>stack</a:t>
            </a:r>
            <a:r>
              <a:rPr lang="en-GB" altLang="en-US" dirty="0">
                <a:ea typeface="Lucida Grande" charset="0"/>
                <a:cs typeface="Lucida Grande" charset="0"/>
              </a:rPr>
              <a:t>=0.1</a:t>
            </a:r>
            <a:r>
              <a:rPr lang="el-GR" altLang="en-US" dirty="0">
                <a:ea typeface="Times New Roman" charset="0"/>
                <a:cs typeface="Times New Roman" charset="0"/>
              </a:rPr>
              <a:t>Σ</a:t>
            </a:r>
            <a:r>
              <a:rPr lang="en-GB" altLang="en-US" dirty="0">
                <a:ea typeface="Lucida Grande" charset="0"/>
                <a:cs typeface="Lucida Grande" charset="0"/>
              </a:rPr>
              <a:t>(</a:t>
            </a:r>
            <a:r>
              <a:rPr lang="en-GB" altLang="en-US" dirty="0" err="1">
                <a:ea typeface="Lucida Grande" charset="0"/>
                <a:cs typeface="Lucida Grande" charset="0"/>
              </a:rPr>
              <a:t>t</a:t>
            </a:r>
            <a:r>
              <a:rPr lang="en-GB" altLang="en-US" baseline="-25000" dirty="0" err="1">
                <a:ea typeface="Lucida Grande" charset="0"/>
                <a:cs typeface="Lucida Grande" charset="0"/>
              </a:rPr>
              <a:t>i</a:t>
            </a:r>
            <a:r>
              <a:rPr lang="en-GB" altLang="en-US" dirty="0">
                <a:ea typeface="Lucida Grande" charset="0"/>
                <a:cs typeface="Lucida Grande" charset="0"/>
              </a:rPr>
              <a:t>)+0.9</a:t>
            </a:r>
            <a:r>
              <a:rPr lang="en-GB" altLang="en-US" dirty="0">
                <a:ea typeface="Times New Roman" charset="0"/>
                <a:cs typeface="Times New Roman" charset="0"/>
              </a:rPr>
              <a:t>√</a:t>
            </a:r>
            <a:r>
              <a:rPr lang="el-GR" altLang="en-US" dirty="0">
                <a:ea typeface="Times New Roman" charset="0"/>
                <a:cs typeface="Times New Roman" charset="0"/>
              </a:rPr>
              <a:t>Σ</a:t>
            </a:r>
            <a:r>
              <a:rPr lang="en-GB" altLang="en-US" dirty="0">
                <a:ea typeface="Lucida Grande" charset="0"/>
                <a:cs typeface="Lucida Grande" charset="0"/>
              </a:rPr>
              <a:t>(</a:t>
            </a:r>
            <a:r>
              <a:rPr lang="en-GB" altLang="en-US" dirty="0" err="1">
                <a:ea typeface="Lucida Grande" charset="0"/>
                <a:cs typeface="Lucida Grande" charset="0"/>
              </a:rPr>
              <a:t>t</a:t>
            </a:r>
            <a:r>
              <a:rPr lang="en-GB" altLang="en-US" baseline="-25000" dirty="0" err="1">
                <a:ea typeface="Lucida Grande" charset="0"/>
                <a:cs typeface="Lucida Grande" charset="0"/>
              </a:rPr>
              <a:t>i</a:t>
            </a:r>
            <a:r>
              <a:rPr lang="en-GB" altLang="en-US" dirty="0">
                <a:ea typeface="Lucida Grande" charset="0"/>
                <a:cs typeface="Lucida Grande" charset="0"/>
              </a:rPr>
              <a:t>)</a:t>
            </a:r>
            <a:r>
              <a:rPr lang="en-GB" altLang="en-US" baseline="30000" dirty="0">
                <a:ea typeface="Lucida Grande" charset="0"/>
                <a:cs typeface="Lucida Grande" charset="0"/>
              </a:rPr>
              <a:t>2 </a:t>
            </a:r>
            <a:endParaRPr lang="en-GB" altLang="en-US" dirty="0">
              <a:ea typeface="Lucida Grande" charset="0"/>
              <a:cs typeface="Lucida Grande" charset="0"/>
            </a:endParaRPr>
          </a:p>
          <a:p>
            <a:pPr marL="0" indent="0">
              <a:lnSpc>
                <a:spcPct val="120000"/>
              </a:lnSpc>
              <a:buNone/>
            </a:pPr>
            <a:r>
              <a:rPr lang="en-GB" altLang="en-US" dirty="0">
                <a:ea typeface="Lucida Grande" charset="0"/>
                <a:cs typeface="Lucida Grande" charset="0"/>
              </a:rPr>
              <a:t>then in the specific comparison case where all the tolerances are equal </a:t>
            </a:r>
          </a:p>
          <a:p>
            <a:pPr marL="0" indent="0">
              <a:lnSpc>
                <a:spcPct val="120000"/>
              </a:lnSpc>
              <a:buNone/>
            </a:pPr>
            <a:r>
              <a:rPr lang="en-GB" altLang="en-US" dirty="0">
                <a:ea typeface="Lucida Grande" charset="0"/>
                <a:cs typeface="Lucida Grande" charset="0"/>
              </a:rPr>
              <a:t>t*</a:t>
            </a:r>
            <a:r>
              <a:rPr lang="en-GB" altLang="en-US" baseline="-25000" dirty="0">
                <a:ea typeface="Lucida Grande" charset="0"/>
                <a:cs typeface="Lucida Grande" charset="0"/>
              </a:rPr>
              <a:t>stack</a:t>
            </a:r>
            <a:r>
              <a:rPr lang="en-GB" altLang="en-US" dirty="0">
                <a:ea typeface="Lucida Grande" charset="0"/>
                <a:cs typeface="Lucida Grande" charset="0"/>
              </a:rPr>
              <a:t>=0.1 x 4t + 0.9 x 2t=0.4t + 1.8t=2.2t</a:t>
            </a:r>
          </a:p>
          <a:p>
            <a:endParaRPr lang="en-GB" dirty="0"/>
          </a:p>
        </p:txBody>
      </p:sp>
      <p:sp>
        <p:nvSpPr>
          <p:cNvPr id="3" name="Title 2">
            <a:extLst>
              <a:ext uri="{FF2B5EF4-FFF2-40B4-BE49-F238E27FC236}">
                <a16:creationId xmlns:a16="http://schemas.microsoft.com/office/drawing/2014/main" id="{F17DB497-608D-EA22-4044-1B9093F2ADA3}"/>
              </a:ext>
            </a:extLst>
          </p:cNvPr>
          <p:cNvSpPr>
            <a:spLocks noGrp="1"/>
          </p:cNvSpPr>
          <p:nvPr>
            <p:ph type="title"/>
          </p:nvPr>
        </p:nvSpPr>
        <p:spPr/>
        <p:txBody>
          <a:bodyPr>
            <a:normAutofit fontScale="90000"/>
          </a:bodyPr>
          <a:lstStyle/>
          <a:p>
            <a:r>
              <a:rPr lang="en-GB" dirty="0"/>
              <a:t>Sensitivity Analysis</a:t>
            </a:r>
            <a:br>
              <a:rPr lang="en-GB" dirty="0"/>
            </a:br>
            <a:endParaRPr lang="en-GB" dirty="0"/>
          </a:p>
        </p:txBody>
      </p:sp>
      <p:sp>
        <p:nvSpPr>
          <p:cNvPr id="4" name="Date Placeholder 3">
            <a:extLst>
              <a:ext uri="{FF2B5EF4-FFF2-40B4-BE49-F238E27FC236}">
                <a16:creationId xmlns:a16="http://schemas.microsoft.com/office/drawing/2014/main" id="{B0677036-8B62-546D-A67B-3136BB66DACB}"/>
              </a:ext>
            </a:extLst>
          </p:cNvPr>
          <p:cNvSpPr>
            <a:spLocks noGrp="1"/>
          </p:cNvSpPr>
          <p:nvPr>
            <p:ph type="dt" sz="half" idx="10"/>
          </p:nvPr>
        </p:nvSpPr>
        <p:spPr/>
        <p:txBody>
          <a:bodyPr/>
          <a:lstStyle/>
          <a:p>
            <a:r>
              <a:rPr lang="en-US"/>
              <a:t>August 2022</a:t>
            </a:r>
            <a:endParaRPr lang="en-GB" dirty="0"/>
          </a:p>
        </p:txBody>
      </p:sp>
      <p:sp>
        <p:nvSpPr>
          <p:cNvPr id="5" name="Footer Placeholder 4">
            <a:extLst>
              <a:ext uri="{FF2B5EF4-FFF2-40B4-BE49-F238E27FC236}">
                <a16:creationId xmlns:a16="http://schemas.microsoft.com/office/drawing/2014/main" id="{4999B2E2-7744-D6A8-C977-82B476A1E347}"/>
              </a:ext>
            </a:extLst>
          </p:cNvPr>
          <p:cNvSpPr>
            <a:spLocks noGrp="1"/>
          </p:cNvSpPr>
          <p:nvPr>
            <p:ph type="ftr" sz="quarter" idx="11"/>
          </p:nvPr>
        </p:nvSpPr>
        <p:spPr/>
        <p:txBody>
          <a:bodyPr/>
          <a:lstStyle/>
          <a:p>
            <a:r>
              <a:rPr lang="en-GB"/>
              <a:t>© CapraTechnology 2022</a:t>
            </a:r>
            <a:endParaRPr lang="en-GB" dirty="0"/>
          </a:p>
        </p:txBody>
      </p:sp>
      <p:sp>
        <p:nvSpPr>
          <p:cNvPr id="7" name="Slide Number Placeholder 6">
            <a:extLst>
              <a:ext uri="{FF2B5EF4-FFF2-40B4-BE49-F238E27FC236}">
                <a16:creationId xmlns:a16="http://schemas.microsoft.com/office/drawing/2014/main" id="{2C27A1E5-C41F-31D8-9417-3ABC96108A18}"/>
              </a:ext>
            </a:extLst>
          </p:cNvPr>
          <p:cNvSpPr>
            <a:spLocks noGrp="1"/>
          </p:cNvSpPr>
          <p:nvPr>
            <p:ph type="sldNum" sz="quarter" idx="12"/>
          </p:nvPr>
        </p:nvSpPr>
        <p:spPr/>
        <p:txBody>
          <a:bodyPr/>
          <a:lstStyle/>
          <a:p>
            <a:r>
              <a:rPr lang="en-GB"/>
              <a:t>Tolerance Stacks: </a:t>
            </a:r>
            <a:fld id="{E1ECCE4D-312D-46D3-A35B-FD45375B62A0}" type="slidenum">
              <a:rPr lang="en-GB" smtClean="0"/>
              <a:pPr/>
              <a:t>18</a:t>
            </a:fld>
            <a:endParaRPr lang="en-GB" dirty="0"/>
          </a:p>
        </p:txBody>
      </p:sp>
    </p:spTree>
    <p:extLst>
      <p:ext uri="{BB962C8B-B14F-4D97-AF65-F5344CB8AC3E}">
        <p14:creationId xmlns:p14="http://schemas.microsoft.com/office/powerpoint/2010/main" val="41558298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98F1C7E-C347-DA17-6AD0-52E907CB2A81}"/>
              </a:ext>
            </a:extLst>
          </p:cNvPr>
          <p:cNvSpPr>
            <a:spLocks noGrp="1"/>
          </p:cNvSpPr>
          <p:nvPr>
            <p:ph idx="1"/>
          </p:nvPr>
        </p:nvSpPr>
        <p:spPr/>
        <p:txBody>
          <a:bodyPr>
            <a:normAutofit/>
          </a:bodyPr>
          <a:lstStyle/>
          <a:p>
            <a:pPr marL="0" indent="0">
              <a:buNone/>
            </a:pPr>
            <a:r>
              <a:rPr lang="en-GB" altLang="en-US" dirty="0">
                <a:ea typeface="Lucida Grande" charset="0"/>
                <a:cs typeface="Lucida Grande" charset="0"/>
              </a:rPr>
              <a:t>Of course we didn’t know we had a five sigma tolerance, but we can have some confidence that our computation assuming </a:t>
            </a:r>
            <a:r>
              <a:rPr lang="en-GB" altLang="en-US" dirty="0" err="1">
                <a:ea typeface="Lucida Grande" charset="0"/>
                <a:cs typeface="Lucida Grande" charset="0"/>
              </a:rPr>
              <a:t>t</a:t>
            </a:r>
            <a:r>
              <a:rPr lang="en-GB" altLang="en-US" baseline="-25000" dirty="0" err="1">
                <a:ea typeface="Lucida Grande" charset="0"/>
                <a:cs typeface="Lucida Grande" charset="0"/>
              </a:rPr>
              <a:t>i</a:t>
            </a:r>
            <a:r>
              <a:rPr lang="en-GB" altLang="en-US" dirty="0">
                <a:ea typeface="Lucida Grande" charset="0"/>
                <a:cs typeface="Lucida Grande" charset="0"/>
              </a:rPr>
              <a:t>=6</a:t>
            </a:r>
            <a:r>
              <a:rPr lang="el-GR" altLang="en-US" dirty="0">
                <a:latin typeface="Calibri" panose="020F0502020204030204" pitchFamily="34" charset="0"/>
                <a:ea typeface="Times New Roman" charset="0"/>
                <a:cs typeface="Calibri" panose="020F0502020204030204" pitchFamily="34" charset="0"/>
              </a:rPr>
              <a:t>σ</a:t>
            </a:r>
            <a:r>
              <a:rPr lang="en-GB" altLang="en-US" baseline="-25000" dirty="0" err="1">
                <a:ea typeface="Lucida Grande" charset="0"/>
                <a:cs typeface="Lucida Grande" charset="0"/>
              </a:rPr>
              <a:t>i</a:t>
            </a:r>
            <a:r>
              <a:rPr lang="en-GB" altLang="en-US" baseline="-25000" dirty="0">
                <a:ea typeface="Lucida Grande" charset="0"/>
                <a:cs typeface="Lucida Grande" charset="0"/>
              </a:rPr>
              <a:t> </a:t>
            </a:r>
            <a:r>
              <a:rPr lang="en-GB" altLang="en-US" dirty="0">
                <a:ea typeface="Lucida Grande" charset="0"/>
                <a:cs typeface="Lucida Grande" charset="0"/>
              </a:rPr>
              <a:t>is conservative.</a:t>
            </a:r>
            <a:r>
              <a:rPr lang="en-GB" altLang="en-US" dirty="0">
                <a:ea typeface="Times New Roman" charset="0"/>
                <a:cs typeface="Times New Roman" charset="0"/>
              </a:rPr>
              <a:t>  </a:t>
            </a:r>
          </a:p>
          <a:p>
            <a:pPr marL="0" indent="0">
              <a:buNone/>
            </a:pPr>
            <a:r>
              <a:rPr lang="en-GB" altLang="en-US" dirty="0">
                <a:ea typeface="Lucida Grande" charset="0"/>
                <a:cs typeface="Lucida Grande" charset="0"/>
              </a:rPr>
              <a:t>The margin in t*</a:t>
            </a:r>
            <a:r>
              <a:rPr lang="en-GB" altLang="en-US" baseline="-25000" dirty="0">
                <a:ea typeface="Lucida Grande" charset="0"/>
                <a:cs typeface="Lucida Grande" charset="0"/>
              </a:rPr>
              <a:t>stack</a:t>
            </a:r>
            <a:r>
              <a:rPr lang="en-GB" altLang="en-US" dirty="0">
                <a:ea typeface="Lucida Grande" charset="0"/>
                <a:cs typeface="Lucida Grande" charset="0"/>
              </a:rPr>
              <a:t> would be 12%.</a:t>
            </a:r>
          </a:p>
          <a:p>
            <a:pPr marL="0" indent="0">
              <a:buNone/>
            </a:pPr>
            <a:r>
              <a:rPr lang="en-GB" altLang="en-US" dirty="0">
                <a:ea typeface="Lucida Grande" charset="0"/>
                <a:cs typeface="Lucida Grande" charset="0"/>
              </a:rPr>
              <a:t>If there were processes such that all the component process shifts were zero, then each </a:t>
            </a:r>
            <a:r>
              <a:rPr lang="en-GB" altLang="en-US" dirty="0" err="1">
                <a:ea typeface="Lucida Grande" charset="0"/>
                <a:cs typeface="Lucida Grande" charset="0"/>
              </a:rPr>
              <a:t>t</a:t>
            </a:r>
            <a:r>
              <a:rPr lang="en-GB" altLang="en-US" baseline="-25000" dirty="0" err="1">
                <a:ea typeface="Lucida Grande" charset="0"/>
                <a:cs typeface="Lucida Grande" charset="0"/>
              </a:rPr>
              <a:t>i</a:t>
            </a:r>
            <a:r>
              <a:rPr lang="en-GB" altLang="en-US" dirty="0">
                <a:ea typeface="Lucida Grande" charset="0"/>
                <a:cs typeface="Lucida Grande" charset="0"/>
              </a:rPr>
              <a:t>=4.5</a:t>
            </a:r>
            <a:r>
              <a:rPr lang="el-GR" altLang="en-US" dirty="0">
                <a:latin typeface="Calibri" panose="020F0502020204030204" pitchFamily="34" charset="0"/>
                <a:ea typeface="Times New Roman" charset="0"/>
                <a:cs typeface="Calibri" panose="020F0502020204030204" pitchFamily="34" charset="0"/>
              </a:rPr>
              <a:t>σ</a:t>
            </a:r>
            <a:r>
              <a:rPr lang="en-GB" altLang="en-US" baseline="-25000" dirty="0" err="1">
                <a:ea typeface="Lucida Grande" charset="0"/>
                <a:cs typeface="Lucida Grande" charset="0"/>
              </a:rPr>
              <a:t>i</a:t>
            </a:r>
            <a:r>
              <a:rPr lang="en-GB" altLang="en-US" baseline="-25000" dirty="0">
                <a:ea typeface="Lucida Grande" charset="0"/>
                <a:cs typeface="Lucida Grande" charset="0"/>
              </a:rPr>
              <a:t> </a:t>
            </a:r>
            <a:r>
              <a:rPr lang="en-GB" altLang="en-US" dirty="0">
                <a:ea typeface="Lucida Grande" charset="0"/>
                <a:cs typeface="Lucida Grande" charset="0"/>
              </a:rPr>
              <a:t>, and we would want to simply root-sum-square the tolerances.</a:t>
            </a:r>
            <a:r>
              <a:rPr lang="en-GB" altLang="en-US" dirty="0">
                <a:ea typeface="Times New Roman" charset="0"/>
                <a:cs typeface="Times New Roman" charset="0"/>
              </a:rPr>
              <a:t>  </a:t>
            </a:r>
          </a:p>
          <a:p>
            <a:pPr marL="0" indent="0">
              <a:buNone/>
            </a:pPr>
            <a:r>
              <a:rPr lang="en-GB" altLang="en-US" dirty="0">
                <a:ea typeface="Lucida Grande" charset="0"/>
                <a:cs typeface="Lucida Grande" charset="0"/>
              </a:rPr>
              <a:t>In this case we would find t*</a:t>
            </a:r>
            <a:r>
              <a:rPr lang="en-GB" altLang="en-US" baseline="-25000" dirty="0">
                <a:ea typeface="Lucida Grande" charset="0"/>
                <a:cs typeface="Lucida Grande" charset="0"/>
              </a:rPr>
              <a:t>stack</a:t>
            </a:r>
            <a:r>
              <a:rPr lang="en-GB" altLang="en-US" dirty="0">
                <a:ea typeface="Lucida Grande" charset="0"/>
                <a:cs typeface="Lucida Grande" charset="0"/>
              </a:rPr>
              <a:t>=2t</a:t>
            </a:r>
          </a:p>
          <a:p>
            <a:pPr marL="0" indent="0">
              <a:buNone/>
            </a:pPr>
            <a:r>
              <a:rPr lang="en-GB" altLang="en-US" dirty="0">
                <a:ea typeface="Lucida Grande" charset="0"/>
                <a:cs typeface="Lucida Grande" charset="0"/>
              </a:rPr>
              <a:t>and the margin in t*</a:t>
            </a:r>
            <a:r>
              <a:rPr lang="en-GB" altLang="en-US" baseline="-25000" dirty="0">
                <a:ea typeface="Lucida Grande" charset="0"/>
                <a:cs typeface="Lucida Grande" charset="0"/>
              </a:rPr>
              <a:t>stack</a:t>
            </a:r>
            <a:r>
              <a:rPr lang="en-GB" altLang="en-US" dirty="0">
                <a:ea typeface="Lucida Grande" charset="0"/>
                <a:cs typeface="Lucida Grande" charset="0"/>
              </a:rPr>
              <a:t> would be  20%.</a:t>
            </a:r>
          </a:p>
        </p:txBody>
      </p:sp>
      <p:sp>
        <p:nvSpPr>
          <p:cNvPr id="3" name="Title 2">
            <a:extLst>
              <a:ext uri="{FF2B5EF4-FFF2-40B4-BE49-F238E27FC236}">
                <a16:creationId xmlns:a16="http://schemas.microsoft.com/office/drawing/2014/main" id="{F17DB497-608D-EA22-4044-1B9093F2ADA3}"/>
              </a:ext>
            </a:extLst>
          </p:cNvPr>
          <p:cNvSpPr>
            <a:spLocks noGrp="1"/>
          </p:cNvSpPr>
          <p:nvPr>
            <p:ph type="title"/>
          </p:nvPr>
        </p:nvSpPr>
        <p:spPr/>
        <p:txBody>
          <a:bodyPr>
            <a:normAutofit fontScale="90000"/>
          </a:bodyPr>
          <a:lstStyle/>
          <a:p>
            <a:r>
              <a:rPr lang="en-GB" dirty="0"/>
              <a:t>Sensitivity Analysis</a:t>
            </a:r>
            <a:br>
              <a:rPr lang="en-GB" dirty="0"/>
            </a:br>
            <a:endParaRPr lang="en-GB" dirty="0"/>
          </a:p>
        </p:txBody>
      </p:sp>
      <p:sp>
        <p:nvSpPr>
          <p:cNvPr id="4" name="Date Placeholder 3">
            <a:extLst>
              <a:ext uri="{FF2B5EF4-FFF2-40B4-BE49-F238E27FC236}">
                <a16:creationId xmlns:a16="http://schemas.microsoft.com/office/drawing/2014/main" id="{B0677036-8B62-546D-A67B-3136BB66DACB}"/>
              </a:ext>
            </a:extLst>
          </p:cNvPr>
          <p:cNvSpPr>
            <a:spLocks noGrp="1"/>
          </p:cNvSpPr>
          <p:nvPr>
            <p:ph type="dt" sz="half" idx="10"/>
          </p:nvPr>
        </p:nvSpPr>
        <p:spPr/>
        <p:txBody>
          <a:bodyPr/>
          <a:lstStyle/>
          <a:p>
            <a:r>
              <a:rPr lang="en-US"/>
              <a:t>August 2022</a:t>
            </a:r>
            <a:endParaRPr lang="en-GB" dirty="0"/>
          </a:p>
        </p:txBody>
      </p:sp>
      <p:sp>
        <p:nvSpPr>
          <p:cNvPr id="5" name="Footer Placeholder 4">
            <a:extLst>
              <a:ext uri="{FF2B5EF4-FFF2-40B4-BE49-F238E27FC236}">
                <a16:creationId xmlns:a16="http://schemas.microsoft.com/office/drawing/2014/main" id="{4999B2E2-7744-D6A8-C977-82B476A1E347}"/>
              </a:ext>
            </a:extLst>
          </p:cNvPr>
          <p:cNvSpPr>
            <a:spLocks noGrp="1"/>
          </p:cNvSpPr>
          <p:nvPr>
            <p:ph type="ftr" sz="quarter" idx="11"/>
          </p:nvPr>
        </p:nvSpPr>
        <p:spPr/>
        <p:txBody>
          <a:bodyPr/>
          <a:lstStyle/>
          <a:p>
            <a:r>
              <a:rPr lang="en-GB"/>
              <a:t>© CapraTechnology 2022</a:t>
            </a:r>
            <a:endParaRPr lang="en-GB" dirty="0"/>
          </a:p>
        </p:txBody>
      </p:sp>
      <p:sp>
        <p:nvSpPr>
          <p:cNvPr id="7" name="Slide Number Placeholder 6">
            <a:extLst>
              <a:ext uri="{FF2B5EF4-FFF2-40B4-BE49-F238E27FC236}">
                <a16:creationId xmlns:a16="http://schemas.microsoft.com/office/drawing/2014/main" id="{4B79AA2A-FB5B-5FA3-4160-014F56B1AACF}"/>
              </a:ext>
            </a:extLst>
          </p:cNvPr>
          <p:cNvSpPr>
            <a:spLocks noGrp="1"/>
          </p:cNvSpPr>
          <p:nvPr>
            <p:ph type="sldNum" sz="quarter" idx="12"/>
          </p:nvPr>
        </p:nvSpPr>
        <p:spPr/>
        <p:txBody>
          <a:bodyPr/>
          <a:lstStyle/>
          <a:p>
            <a:r>
              <a:rPr lang="en-GB"/>
              <a:t>Tolerance Stacks: </a:t>
            </a:r>
            <a:fld id="{E1ECCE4D-312D-46D3-A35B-FD45375B62A0}" type="slidenum">
              <a:rPr lang="en-GB" smtClean="0"/>
              <a:pPr/>
              <a:t>19</a:t>
            </a:fld>
            <a:endParaRPr lang="en-GB" dirty="0"/>
          </a:p>
        </p:txBody>
      </p:sp>
    </p:spTree>
    <p:extLst>
      <p:ext uri="{BB962C8B-B14F-4D97-AF65-F5344CB8AC3E}">
        <p14:creationId xmlns:p14="http://schemas.microsoft.com/office/powerpoint/2010/main" val="28550690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DBC8ACE-D01F-2806-72E3-8E5C3EB197B7}"/>
              </a:ext>
            </a:extLst>
          </p:cNvPr>
          <p:cNvSpPr>
            <a:spLocks noGrp="1"/>
          </p:cNvSpPr>
          <p:nvPr>
            <p:ph idx="1"/>
          </p:nvPr>
        </p:nvSpPr>
        <p:spPr/>
        <p:txBody>
          <a:bodyPr/>
          <a:lstStyle/>
          <a:p>
            <a:pPr marL="0" indent="0">
              <a:buNone/>
            </a:pPr>
            <a:r>
              <a:rPr lang="en-GB" b="1" dirty="0"/>
              <a:t>Statistical tolerancing is almost always misapplied!</a:t>
            </a:r>
          </a:p>
          <a:p>
            <a:endParaRPr lang="en-GB" dirty="0"/>
          </a:p>
          <a:p>
            <a:pPr marL="0" indent="0">
              <a:buNone/>
            </a:pPr>
            <a:r>
              <a:rPr lang="en-GB" dirty="0"/>
              <a:t>Tolerance stacks are not easy, and this presentation sets out to explain:</a:t>
            </a:r>
          </a:p>
          <a:p>
            <a:r>
              <a:rPr lang="en-GB" dirty="0"/>
              <a:t>The assumptions of statistical tolerancing</a:t>
            </a:r>
          </a:p>
          <a:p>
            <a:r>
              <a:rPr lang="en-GB" dirty="0"/>
              <a:t>Why Tolcap is vital for valid statistical tolerancing</a:t>
            </a:r>
          </a:p>
          <a:p>
            <a:r>
              <a:rPr lang="en-GB" dirty="0"/>
              <a:t>A straightforward method of calculating a sound statistical stack tolerance using Tolcap</a:t>
            </a:r>
          </a:p>
          <a:p>
            <a:endParaRPr lang="en-GB" dirty="0"/>
          </a:p>
          <a:p>
            <a:endParaRPr lang="en-GB" dirty="0"/>
          </a:p>
        </p:txBody>
      </p:sp>
      <p:sp>
        <p:nvSpPr>
          <p:cNvPr id="3" name="Title 2">
            <a:extLst>
              <a:ext uri="{FF2B5EF4-FFF2-40B4-BE49-F238E27FC236}">
                <a16:creationId xmlns:a16="http://schemas.microsoft.com/office/drawing/2014/main" id="{0D5169B0-534F-A9FC-3810-D08130E66D1E}"/>
              </a:ext>
            </a:extLst>
          </p:cNvPr>
          <p:cNvSpPr>
            <a:spLocks noGrp="1"/>
          </p:cNvSpPr>
          <p:nvPr>
            <p:ph type="title"/>
          </p:nvPr>
        </p:nvSpPr>
        <p:spPr/>
        <p:txBody>
          <a:bodyPr>
            <a:normAutofit fontScale="90000"/>
          </a:bodyPr>
          <a:lstStyle/>
          <a:p>
            <a:r>
              <a:rPr lang="en-US" cap="none" dirty="0">
                <a:latin typeface="Lucida Grande" charset="0"/>
                <a:ea typeface="Lucida Grande" charset="0"/>
                <a:cs typeface="Lucida Grande" charset="0"/>
              </a:rPr>
              <a:t>Tolcap for Tolerance Stacks</a:t>
            </a:r>
            <a:br>
              <a:rPr lang="en-US" cap="none" dirty="0">
                <a:latin typeface="Lucida Grande" charset="0"/>
                <a:ea typeface="Lucida Grande" charset="0"/>
                <a:cs typeface="Lucida Grande" charset="0"/>
              </a:rPr>
            </a:br>
            <a:endParaRPr lang="en-GB" dirty="0"/>
          </a:p>
        </p:txBody>
      </p:sp>
      <p:sp>
        <p:nvSpPr>
          <p:cNvPr id="4" name="Date Placeholder 3">
            <a:extLst>
              <a:ext uri="{FF2B5EF4-FFF2-40B4-BE49-F238E27FC236}">
                <a16:creationId xmlns:a16="http://schemas.microsoft.com/office/drawing/2014/main" id="{0225B7AE-459B-9CC9-DEFC-691124448DF9}"/>
              </a:ext>
            </a:extLst>
          </p:cNvPr>
          <p:cNvSpPr>
            <a:spLocks noGrp="1"/>
          </p:cNvSpPr>
          <p:nvPr>
            <p:ph type="dt" sz="half" idx="10"/>
          </p:nvPr>
        </p:nvSpPr>
        <p:spPr/>
        <p:txBody>
          <a:bodyPr/>
          <a:lstStyle/>
          <a:p>
            <a:r>
              <a:rPr lang="en-US"/>
              <a:t>August 2022</a:t>
            </a:r>
            <a:endParaRPr lang="en-GB" dirty="0"/>
          </a:p>
        </p:txBody>
      </p:sp>
      <p:sp>
        <p:nvSpPr>
          <p:cNvPr id="5" name="Footer Placeholder 4">
            <a:extLst>
              <a:ext uri="{FF2B5EF4-FFF2-40B4-BE49-F238E27FC236}">
                <a16:creationId xmlns:a16="http://schemas.microsoft.com/office/drawing/2014/main" id="{5A79096D-61AE-9306-2481-BACB03F5828C}"/>
              </a:ext>
            </a:extLst>
          </p:cNvPr>
          <p:cNvSpPr>
            <a:spLocks noGrp="1"/>
          </p:cNvSpPr>
          <p:nvPr>
            <p:ph type="ftr" sz="quarter" idx="11"/>
          </p:nvPr>
        </p:nvSpPr>
        <p:spPr/>
        <p:txBody>
          <a:bodyPr/>
          <a:lstStyle/>
          <a:p>
            <a:r>
              <a:rPr lang="en-GB"/>
              <a:t>© CapraTechnology 2022</a:t>
            </a:r>
            <a:endParaRPr lang="en-GB" dirty="0"/>
          </a:p>
        </p:txBody>
      </p:sp>
      <p:sp>
        <p:nvSpPr>
          <p:cNvPr id="7" name="Slide Number Placeholder 6">
            <a:extLst>
              <a:ext uri="{FF2B5EF4-FFF2-40B4-BE49-F238E27FC236}">
                <a16:creationId xmlns:a16="http://schemas.microsoft.com/office/drawing/2014/main" id="{C85EC069-089E-8458-953A-FD848CFC21D4}"/>
              </a:ext>
            </a:extLst>
          </p:cNvPr>
          <p:cNvSpPr>
            <a:spLocks noGrp="1"/>
          </p:cNvSpPr>
          <p:nvPr>
            <p:ph type="sldNum" sz="quarter" idx="12"/>
          </p:nvPr>
        </p:nvSpPr>
        <p:spPr/>
        <p:txBody>
          <a:bodyPr/>
          <a:lstStyle/>
          <a:p>
            <a:r>
              <a:rPr lang="en-GB"/>
              <a:t>Tolerance Stacks: </a:t>
            </a:r>
            <a:fld id="{E1ECCE4D-312D-46D3-A35B-FD45375B62A0}" type="slidenum">
              <a:rPr lang="en-GB" smtClean="0"/>
              <a:pPr/>
              <a:t>2</a:t>
            </a:fld>
            <a:endParaRPr lang="en-GB" dirty="0"/>
          </a:p>
        </p:txBody>
      </p:sp>
    </p:spTree>
    <p:extLst>
      <p:ext uri="{BB962C8B-B14F-4D97-AF65-F5344CB8AC3E}">
        <p14:creationId xmlns:p14="http://schemas.microsoft.com/office/powerpoint/2010/main" val="28590766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98F1C7E-C347-DA17-6AD0-52E907CB2A81}"/>
              </a:ext>
            </a:extLst>
          </p:cNvPr>
          <p:cNvSpPr>
            <a:spLocks noGrp="1"/>
          </p:cNvSpPr>
          <p:nvPr>
            <p:ph idx="1"/>
          </p:nvPr>
        </p:nvSpPr>
        <p:spPr/>
        <p:txBody>
          <a:bodyPr>
            <a:normAutofit fontScale="92500" lnSpcReduction="10000"/>
          </a:bodyPr>
          <a:lstStyle/>
          <a:p>
            <a:pPr marL="0" indent="0">
              <a:lnSpc>
                <a:spcPct val="120000"/>
              </a:lnSpc>
              <a:buNone/>
            </a:pPr>
            <a:r>
              <a:rPr lang="en-GB" altLang="en-US" dirty="0">
                <a:ea typeface="Lucida Grande" charset="0"/>
                <a:cs typeface="Lucida Grande" charset="0"/>
              </a:rPr>
              <a:t>The  analysis used can readily be applied to Tolcap’s  default C</a:t>
            </a:r>
            <a:r>
              <a:rPr lang="en-GB" altLang="en-US" baseline="-25000" dirty="0">
                <a:ea typeface="Lucida Grande" charset="0"/>
                <a:cs typeface="Lucida Grande" charset="0"/>
              </a:rPr>
              <a:t>pk</a:t>
            </a:r>
            <a:r>
              <a:rPr lang="en-GB" altLang="en-US" dirty="0">
                <a:ea typeface="Lucida Grande" charset="0"/>
                <a:cs typeface="Lucida Grande" charset="0"/>
              </a:rPr>
              <a:t>=1.33 tolerances.  For the same process and dimension as in the ‘Six Sigma’ case, we still assume the process shifts are 1.5</a:t>
            </a:r>
            <a:r>
              <a:rPr lang="en-GB" altLang="en-US" dirty="0">
                <a:ea typeface="Lucida Grande" charset="0"/>
                <a:cs typeface="Times New Roman" charset="0"/>
              </a:rPr>
              <a:t>σ</a:t>
            </a:r>
            <a:r>
              <a:rPr lang="en-GB" altLang="en-US" dirty="0">
                <a:ea typeface="Lucida Grande" charset="0"/>
                <a:cs typeface="Lucida Grande" charset="0"/>
              </a:rPr>
              <a:t>, and for C</a:t>
            </a:r>
            <a:r>
              <a:rPr lang="en-GB" altLang="en-US" baseline="-25000" dirty="0">
                <a:ea typeface="Lucida Grande" charset="0"/>
                <a:cs typeface="Lucida Grande" charset="0"/>
              </a:rPr>
              <a:t>pk</a:t>
            </a:r>
            <a:r>
              <a:rPr lang="en-GB" altLang="en-US" dirty="0">
                <a:ea typeface="Lucida Grande" charset="0"/>
                <a:cs typeface="Lucida Grande" charset="0"/>
              </a:rPr>
              <a:t>=1.33, our tolerance needs another 4</a:t>
            </a:r>
            <a:r>
              <a:rPr lang="en-GB" altLang="en-US" dirty="0">
                <a:ea typeface="Lucida Grande" charset="0"/>
                <a:cs typeface="Times New Roman" charset="0"/>
              </a:rPr>
              <a:t>σ</a:t>
            </a:r>
            <a:r>
              <a:rPr lang="en-GB" altLang="en-US" dirty="0">
                <a:ea typeface="Times New Roman" charset="0"/>
                <a:cs typeface="Times New Roman" charset="0"/>
              </a:rPr>
              <a:t> </a:t>
            </a:r>
            <a:r>
              <a:rPr lang="en-GB" altLang="en-US" dirty="0">
                <a:ea typeface="Lucida Grande" charset="0"/>
                <a:cs typeface="Lucida Grande" charset="0"/>
              </a:rPr>
              <a:t>for part to part variation - this is now ‘Design for  5.5</a:t>
            </a:r>
            <a:r>
              <a:rPr lang="en-GB" altLang="en-US" dirty="0">
                <a:ea typeface="Lucida Grande" charset="0"/>
                <a:cs typeface="Times New Roman" charset="0"/>
              </a:rPr>
              <a:t>σ</a:t>
            </a:r>
            <a:r>
              <a:rPr lang="en-GB" altLang="en-US" dirty="0">
                <a:ea typeface="Times New Roman" charset="0"/>
                <a:cs typeface="Times New Roman" charset="0"/>
              </a:rPr>
              <a:t>’ </a:t>
            </a:r>
            <a:r>
              <a:rPr lang="en-GB" altLang="en-US" dirty="0">
                <a:ea typeface="Lucida Grande" charset="0"/>
                <a:cs typeface="Lucida Grande" charset="0"/>
              </a:rPr>
              <a:t>!</a:t>
            </a:r>
            <a:r>
              <a:rPr lang="en-GB" altLang="en-US" dirty="0">
                <a:ea typeface="Times New Roman" charset="0"/>
                <a:cs typeface="Times New Roman" charset="0"/>
              </a:rPr>
              <a:t> </a:t>
            </a:r>
          </a:p>
          <a:p>
            <a:pPr marL="0" indent="0">
              <a:lnSpc>
                <a:spcPct val="120000"/>
              </a:lnSpc>
              <a:buNone/>
            </a:pPr>
            <a:r>
              <a:rPr lang="en-GB" altLang="en-US" dirty="0" err="1">
                <a:ea typeface="Lucida Grande" charset="0"/>
                <a:cs typeface="Lucida Grande" charset="0"/>
              </a:rPr>
              <a:t>t</a:t>
            </a:r>
            <a:r>
              <a:rPr lang="en-GB" altLang="en-US" baseline="-25000" dirty="0" err="1">
                <a:ea typeface="Lucida Grande" charset="0"/>
                <a:cs typeface="Lucida Grande" charset="0"/>
              </a:rPr>
              <a:t>i</a:t>
            </a:r>
            <a:r>
              <a:rPr lang="en-GB" altLang="en-US" dirty="0">
                <a:ea typeface="Lucida Grande" charset="0"/>
                <a:cs typeface="Lucida Grande" charset="0"/>
              </a:rPr>
              <a:t>=5.5</a:t>
            </a:r>
            <a:r>
              <a:rPr lang="en-GB" altLang="en-US" dirty="0">
                <a:ea typeface="Lucida Grande" charset="0"/>
                <a:cs typeface="Times New Roman" charset="0"/>
              </a:rPr>
              <a:t>σ</a:t>
            </a:r>
            <a:r>
              <a:rPr lang="en-GB" altLang="en-US" baseline="-25000" dirty="0">
                <a:ea typeface="Lucida Grande" charset="0"/>
                <a:cs typeface="Lucida Grande" charset="0"/>
              </a:rPr>
              <a:t>i </a:t>
            </a:r>
            <a:r>
              <a:rPr lang="en-GB" altLang="en-US" dirty="0">
                <a:ea typeface="Lucida Grande" charset="0"/>
                <a:cs typeface="Lucida Grande" charset="0"/>
              </a:rPr>
              <a:t> 	</a:t>
            </a:r>
          </a:p>
          <a:p>
            <a:pPr marL="0" indent="0">
              <a:lnSpc>
                <a:spcPct val="120000"/>
              </a:lnSpc>
              <a:buNone/>
            </a:pPr>
            <a:r>
              <a:rPr lang="en-GB" altLang="en-US" dirty="0">
                <a:ea typeface="Lucida Grande" charset="0"/>
                <a:cs typeface="Lucida Grande" charset="0"/>
              </a:rPr>
              <a:t>1.5</a:t>
            </a:r>
            <a:r>
              <a:rPr lang="el-GR" altLang="en-US" dirty="0">
                <a:ea typeface="Times New Roman" charset="0"/>
                <a:cs typeface="Calibri" panose="020F0502020204030204" pitchFamily="34" charset="0"/>
              </a:rPr>
              <a:t>σ</a:t>
            </a:r>
            <a:r>
              <a:rPr lang="en-GB" altLang="en-US" baseline="-25000" dirty="0" err="1">
                <a:ea typeface="Lucida Grande" charset="0"/>
                <a:cs typeface="Lucida Grande" charset="0"/>
              </a:rPr>
              <a:t>i</a:t>
            </a:r>
            <a:r>
              <a:rPr lang="en-GB" altLang="en-US" dirty="0">
                <a:ea typeface="Lucida Grande" charset="0"/>
                <a:cs typeface="Lucida Grande" charset="0"/>
              </a:rPr>
              <a:t>=3/11t</a:t>
            </a:r>
            <a:r>
              <a:rPr lang="en-GB" altLang="en-US" baseline="-25000" dirty="0">
                <a:ea typeface="Lucida Grande" charset="0"/>
                <a:cs typeface="Lucida Grande" charset="0"/>
              </a:rPr>
              <a:t>i</a:t>
            </a:r>
            <a:r>
              <a:rPr lang="en-GB" altLang="en-US" dirty="0">
                <a:ea typeface="Lucida Grande" charset="0"/>
                <a:cs typeface="Lucida Grande" charset="0"/>
              </a:rPr>
              <a:t>  	</a:t>
            </a:r>
          </a:p>
          <a:p>
            <a:pPr marL="0" indent="0">
              <a:lnSpc>
                <a:spcPct val="120000"/>
              </a:lnSpc>
              <a:buNone/>
            </a:pPr>
            <a:r>
              <a:rPr lang="en-GB" altLang="en-US" dirty="0">
                <a:ea typeface="Lucida Grande" charset="0"/>
                <a:cs typeface="Lucida Grande" charset="0"/>
              </a:rPr>
              <a:t>4</a:t>
            </a:r>
            <a:r>
              <a:rPr lang="el-GR" altLang="en-US" dirty="0">
                <a:ea typeface="Times New Roman" charset="0"/>
                <a:cs typeface="Calibri" panose="020F0502020204030204" pitchFamily="34" charset="0"/>
              </a:rPr>
              <a:t>σ</a:t>
            </a:r>
            <a:r>
              <a:rPr lang="en-GB" altLang="en-US" baseline="-25000" dirty="0" err="1">
                <a:ea typeface="Lucida Grande" charset="0"/>
                <a:cs typeface="Lucida Grande" charset="0"/>
              </a:rPr>
              <a:t>i</a:t>
            </a:r>
            <a:r>
              <a:rPr lang="en-GB" altLang="en-US" baseline="-25000" dirty="0">
                <a:ea typeface="Lucida Grande" charset="0"/>
                <a:cs typeface="Lucida Grande" charset="0"/>
              </a:rPr>
              <a:t> </a:t>
            </a:r>
            <a:r>
              <a:rPr lang="en-GB" altLang="en-US" dirty="0">
                <a:ea typeface="Lucida Grande" charset="0"/>
                <a:cs typeface="Lucida Grande" charset="0"/>
              </a:rPr>
              <a:t>=8/11t</a:t>
            </a:r>
            <a:r>
              <a:rPr lang="en-GB" altLang="en-US" baseline="-25000" dirty="0">
                <a:ea typeface="Lucida Grande" charset="0"/>
                <a:cs typeface="Lucida Grande" charset="0"/>
              </a:rPr>
              <a:t>i</a:t>
            </a:r>
            <a:r>
              <a:rPr lang="en-GB" altLang="en-US" dirty="0">
                <a:ea typeface="Times New Roman" charset="0"/>
                <a:cs typeface="Times New Roman" charset="0"/>
              </a:rPr>
              <a:t> </a:t>
            </a:r>
            <a:br>
              <a:rPr lang="en-GB" altLang="en-US" dirty="0">
                <a:ea typeface="Times New Roman" charset="0"/>
                <a:cs typeface="Times New Roman" charset="0"/>
              </a:rPr>
            </a:br>
            <a:endParaRPr lang="en-GB" altLang="en-US" dirty="0">
              <a:ea typeface="Times New Roman" charset="0"/>
              <a:cs typeface="Times New Roman" charset="0"/>
            </a:endParaRPr>
          </a:p>
          <a:p>
            <a:pPr marL="0" indent="0">
              <a:lnSpc>
                <a:spcPct val="120000"/>
              </a:lnSpc>
              <a:buNone/>
            </a:pPr>
            <a:r>
              <a:rPr lang="en-GB" altLang="en-US" dirty="0" err="1">
                <a:ea typeface="Lucida Grande" charset="0"/>
                <a:cs typeface="Lucida Grande" charset="0"/>
              </a:rPr>
              <a:t>t</a:t>
            </a:r>
            <a:r>
              <a:rPr lang="en-GB" altLang="en-US" baseline="-25000" dirty="0" err="1">
                <a:ea typeface="Lucida Grande" charset="0"/>
                <a:cs typeface="Lucida Grande" charset="0"/>
              </a:rPr>
              <a:t>stack</a:t>
            </a:r>
            <a:r>
              <a:rPr lang="en-GB" altLang="en-US" dirty="0">
                <a:ea typeface="Lucida Grande" charset="0"/>
                <a:cs typeface="Lucida Grande" charset="0"/>
              </a:rPr>
              <a:t> = </a:t>
            </a:r>
            <a:r>
              <a:rPr lang="el-GR" altLang="en-US" dirty="0">
                <a:ea typeface="Times New Roman" charset="0"/>
                <a:cs typeface="Times New Roman" charset="0"/>
              </a:rPr>
              <a:t>Σ</a:t>
            </a:r>
            <a:r>
              <a:rPr lang="en-GB" altLang="en-US" dirty="0">
                <a:ea typeface="Lucida Grande" charset="0"/>
                <a:cs typeface="Lucida Grande" charset="0"/>
              </a:rPr>
              <a:t> (</a:t>
            </a:r>
            <a:r>
              <a:rPr lang="en-GB" altLang="en-US" dirty="0" err="1">
                <a:ea typeface="Lucida Grande" charset="0"/>
                <a:cs typeface="Lucida Grande" charset="0"/>
              </a:rPr>
              <a:t>t</a:t>
            </a:r>
            <a:r>
              <a:rPr lang="en-GB" altLang="en-US" baseline="-25000" dirty="0" err="1">
                <a:ea typeface="Lucida Grande" charset="0"/>
                <a:cs typeface="Lucida Grande" charset="0"/>
              </a:rPr>
              <a:t>i</a:t>
            </a:r>
            <a:r>
              <a:rPr lang="en-GB" altLang="en-US" dirty="0">
                <a:ea typeface="Lucida Grande" charset="0"/>
                <a:cs typeface="Lucida Grande" charset="0"/>
              </a:rPr>
              <a:t>) x 3/11 + </a:t>
            </a:r>
            <a:r>
              <a:rPr lang="en-GB" altLang="en-US" dirty="0">
                <a:ea typeface="Times New Roman" charset="0"/>
                <a:cs typeface="Times New Roman" charset="0"/>
              </a:rPr>
              <a:t>√</a:t>
            </a:r>
            <a:r>
              <a:rPr lang="el-GR" altLang="en-US" dirty="0">
                <a:ea typeface="Times New Roman" charset="0"/>
                <a:cs typeface="Times New Roman" charset="0"/>
              </a:rPr>
              <a:t>Σ</a:t>
            </a:r>
            <a:r>
              <a:rPr lang="en-GB" altLang="en-US" dirty="0">
                <a:ea typeface="Lucida Grande" charset="0"/>
                <a:cs typeface="Lucida Grande" charset="0"/>
              </a:rPr>
              <a:t>(</a:t>
            </a:r>
            <a:r>
              <a:rPr lang="en-GB" altLang="en-US" dirty="0" err="1">
                <a:ea typeface="Lucida Grande" charset="0"/>
                <a:cs typeface="Lucida Grande" charset="0"/>
              </a:rPr>
              <a:t>t</a:t>
            </a:r>
            <a:r>
              <a:rPr lang="en-GB" altLang="en-US" baseline="-25000" dirty="0" err="1">
                <a:ea typeface="Lucida Grande" charset="0"/>
                <a:cs typeface="Lucida Grande" charset="0"/>
              </a:rPr>
              <a:t>i</a:t>
            </a:r>
            <a:r>
              <a:rPr lang="en-GB" altLang="en-US" dirty="0">
                <a:ea typeface="Lucida Grande" charset="0"/>
                <a:cs typeface="Lucida Grande" charset="0"/>
              </a:rPr>
              <a:t>)</a:t>
            </a:r>
            <a:r>
              <a:rPr lang="en-GB" altLang="en-US" baseline="30000" dirty="0">
                <a:ea typeface="Lucida Grande" charset="0"/>
                <a:cs typeface="Lucida Grande" charset="0"/>
              </a:rPr>
              <a:t>2 </a:t>
            </a:r>
            <a:r>
              <a:rPr lang="en-GB" altLang="en-US" dirty="0">
                <a:ea typeface="Lucida Grande" charset="0"/>
                <a:cs typeface="Lucida Grande" charset="0"/>
              </a:rPr>
              <a:t>x 8/11</a:t>
            </a:r>
            <a:r>
              <a:rPr lang="en-GB" altLang="en-US" dirty="0">
                <a:ea typeface="Times New Roman" charset="0"/>
                <a:cs typeface="Times New Roman" charset="0"/>
              </a:rPr>
              <a:t> </a:t>
            </a:r>
          </a:p>
          <a:p>
            <a:pPr indent="-454025">
              <a:lnSpc>
                <a:spcPct val="120000"/>
              </a:lnSpc>
            </a:pPr>
            <a:endParaRPr lang="en-GB" altLang="en-US" dirty="0">
              <a:ea typeface="Times New Roman" charset="0"/>
              <a:cs typeface="Times New Roman" charset="0"/>
            </a:endParaRPr>
          </a:p>
          <a:p>
            <a:pPr marL="0" indent="0">
              <a:lnSpc>
                <a:spcPct val="120000"/>
              </a:lnSpc>
              <a:buNone/>
            </a:pPr>
            <a:r>
              <a:rPr lang="en-GB" altLang="en-US" dirty="0">
                <a:ea typeface="Lucida Grande" charset="0"/>
                <a:cs typeface="Lucida Grande" charset="0"/>
              </a:rPr>
              <a:t>So we have a simple algorithm for tolerance stacks with a minimum C</a:t>
            </a:r>
            <a:r>
              <a:rPr lang="en-GB" altLang="en-US" baseline="-25000" dirty="0">
                <a:ea typeface="Lucida Grande" charset="0"/>
                <a:cs typeface="Lucida Grande" charset="0"/>
              </a:rPr>
              <a:t>pk</a:t>
            </a:r>
            <a:r>
              <a:rPr lang="en-GB" altLang="en-US" dirty="0">
                <a:ea typeface="Lucida Grande" charset="0"/>
                <a:cs typeface="Lucida Grande" charset="0"/>
              </a:rPr>
              <a:t>=1.5 or C</a:t>
            </a:r>
            <a:r>
              <a:rPr lang="en-GB" altLang="en-US" baseline="-25000" dirty="0">
                <a:ea typeface="Lucida Grande" charset="0"/>
                <a:cs typeface="Lucida Grande" charset="0"/>
              </a:rPr>
              <a:t>pk</a:t>
            </a:r>
            <a:r>
              <a:rPr lang="en-GB" altLang="en-US" dirty="0">
                <a:ea typeface="Lucida Grande" charset="0"/>
                <a:cs typeface="Lucida Grande" charset="0"/>
              </a:rPr>
              <a:t>=1.33 to match our component C</a:t>
            </a:r>
            <a:r>
              <a:rPr lang="en-GB" altLang="en-US" baseline="-25000" dirty="0">
                <a:ea typeface="Lucida Grande" charset="0"/>
                <a:cs typeface="Lucida Grande" charset="0"/>
              </a:rPr>
              <a:t>pk</a:t>
            </a:r>
            <a:r>
              <a:rPr lang="en-GB" altLang="en-US" dirty="0">
                <a:ea typeface="Lucida Grande" charset="0"/>
                <a:cs typeface="Lucida Grande" charset="0"/>
              </a:rPr>
              <a:t> .</a:t>
            </a:r>
            <a:endParaRPr lang="en-GB" altLang="en-US" baseline="-25000" dirty="0">
              <a:ea typeface="Lucida Grande" charset="0"/>
              <a:cs typeface="Lucida Grande" charset="0"/>
            </a:endParaRPr>
          </a:p>
          <a:p>
            <a:pPr marL="0" indent="0">
              <a:buNone/>
            </a:pPr>
            <a:endParaRPr lang="en-GB" altLang="en-US" dirty="0">
              <a:ea typeface="Lucida Grande" charset="0"/>
              <a:cs typeface="Lucida Grande" charset="0"/>
            </a:endParaRPr>
          </a:p>
        </p:txBody>
      </p:sp>
      <p:sp>
        <p:nvSpPr>
          <p:cNvPr id="3" name="Title 2">
            <a:extLst>
              <a:ext uri="{FF2B5EF4-FFF2-40B4-BE49-F238E27FC236}">
                <a16:creationId xmlns:a16="http://schemas.microsoft.com/office/drawing/2014/main" id="{F17DB497-608D-EA22-4044-1B9093F2ADA3}"/>
              </a:ext>
            </a:extLst>
          </p:cNvPr>
          <p:cNvSpPr>
            <a:spLocks noGrp="1"/>
          </p:cNvSpPr>
          <p:nvPr>
            <p:ph type="title"/>
          </p:nvPr>
        </p:nvSpPr>
        <p:spPr/>
        <p:txBody>
          <a:bodyPr>
            <a:normAutofit fontScale="90000"/>
          </a:bodyPr>
          <a:lstStyle/>
          <a:p>
            <a:r>
              <a:rPr lang="en-US" cap="none" dirty="0">
                <a:latin typeface="Lucida Grande" charset="0"/>
                <a:ea typeface="Lucida Grande" charset="0"/>
                <a:cs typeface="Lucida Grande" charset="0"/>
              </a:rPr>
              <a:t>A 5.5 Sigma Stack Tolerance!</a:t>
            </a:r>
            <a:br>
              <a:rPr lang="en-US" cap="none" dirty="0">
                <a:latin typeface="Lucida Grande" charset="0"/>
                <a:ea typeface="Lucida Grande" charset="0"/>
                <a:cs typeface="Lucida Grande" charset="0"/>
              </a:rPr>
            </a:br>
            <a:br>
              <a:rPr lang="en-GB" dirty="0"/>
            </a:br>
            <a:endParaRPr lang="en-GB" dirty="0"/>
          </a:p>
        </p:txBody>
      </p:sp>
      <p:sp>
        <p:nvSpPr>
          <p:cNvPr id="4" name="Date Placeholder 3">
            <a:extLst>
              <a:ext uri="{FF2B5EF4-FFF2-40B4-BE49-F238E27FC236}">
                <a16:creationId xmlns:a16="http://schemas.microsoft.com/office/drawing/2014/main" id="{B0677036-8B62-546D-A67B-3136BB66DACB}"/>
              </a:ext>
            </a:extLst>
          </p:cNvPr>
          <p:cNvSpPr>
            <a:spLocks noGrp="1"/>
          </p:cNvSpPr>
          <p:nvPr>
            <p:ph type="dt" sz="half" idx="10"/>
          </p:nvPr>
        </p:nvSpPr>
        <p:spPr/>
        <p:txBody>
          <a:bodyPr/>
          <a:lstStyle/>
          <a:p>
            <a:r>
              <a:rPr lang="en-US"/>
              <a:t>August 2022</a:t>
            </a:r>
            <a:endParaRPr lang="en-GB" dirty="0"/>
          </a:p>
        </p:txBody>
      </p:sp>
      <p:sp>
        <p:nvSpPr>
          <p:cNvPr id="5" name="Footer Placeholder 4">
            <a:extLst>
              <a:ext uri="{FF2B5EF4-FFF2-40B4-BE49-F238E27FC236}">
                <a16:creationId xmlns:a16="http://schemas.microsoft.com/office/drawing/2014/main" id="{4999B2E2-7744-D6A8-C977-82B476A1E347}"/>
              </a:ext>
            </a:extLst>
          </p:cNvPr>
          <p:cNvSpPr>
            <a:spLocks noGrp="1"/>
          </p:cNvSpPr>
          <p:nvPr>
            <p:ph type="ftr" sz="quarter" idx="11"/>
          </p:nvPr>
        </p:nvSpPr>
        <p:spPr/>
        <p:txBody>
          <a:bodyPr/>
          <a:lstStyle/>
          <a:p>
            <a:r>
              <a:rPr lang="en-GB"/>
              <a:t>© CapraTechnology 2022</a:t>
            </a:r>
            <a:endParaRPr lang="en-GB" dirty="0"/>
          </a:p>
        </p:txBody>
      </p:sp>
      <p:sp>
        <p:nvSpPr>
          <p:cNvPr id="7" name="Slide Number Placeholder 6">
            <a:extLst>
              <a:ext uri="{FF2B5EF4-FFF2-40B4-BE49-F238E27FC236}">
                <a16:creationId xmlns:a16="http://schemas.microsoft.com/office/drawing/2014/main" id="{36B93105-F659-CF84-81CC-907621FFEA15}"/>
              </a:ext>
            </a:extLst>
          </p:cNvPr>
          <p:cNvSpPr>
            <a:spLocks noGrp="1"/>
          </p:cNvSpPr>
          <p:nvPr>
            <p:ph type="sldNum" sz="quarter" idx="12"/>
          </p:nvPr>
        </p:nvSpPr>
        <p:spPr/>
        <p:txBody>
          <a:bodyPr/>
          <a:lstStyle/>
          <a:p>
            <a:r>
              <a:rPr lang="en-GB"/>
              <a:t>Tolerance Stacks: </a:t>
            </a:r>
            <a:fld id="{E1ECCE4D-312D-46D3-A35B-FD45375B62A0}" type="slidenum">
              <a:rPr lang="en-GB" smtClean="0"/>
              <a:pPr/>
              <a:t>20</a:t>
            </a:fld>
            <a:endParaRPr lang="en-GB" dirty="0"/>
          </a:p>
        </p:txBody>
      </p:sp>
    </p:spTree>
    <p:extLst>
      <p:ext uri="{BB962C8B-B14F-4D97-AF65-F5344CB8AC3E}">
        <p14:creationId xmlns:p14="http://schemas.microsoft.com/office/powerpoint/2010/main" val="12658604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E6E7DCA-FE94-B927-ABA6-F80F73375D38}"/>
              </a:ext>
            </a:extLst>
          </p:cNvPr>
          <p:cNvSpPr>
            <a:spLocks noGrp="1"/>
          </p:cNvSpPr>
          <p:nvPr>
            <p:ph idx="1"/>
          </p:nvPr>
        </p:nvSpPr>
        <p:spPr/>
        <p:txBody>
          <a:bodyPr>
            <a:normAutofit fontScale="92500" lnSpcReduction="20000"/>
          </a:bodyPr>
          <a:lstStyle/>
          <a:p>
            <a:pPr marL="0" indent="0">
              <a:lnSpc>
                <a:spcPts val="1950"/>
              </a:lnSpc>
              <a:buNone/>
            </a:pPr>
            <a:r>
              <a:rPr lang="en-GB" altLang="en-US" dirty="0">
                <a:ea typeface="Lucida Grande" charset="0"/>
                <a:cs typeface="Lucida Grande" charset="0"/>
              </a:rPr>
              <a:t>We hope this presentation has explained:</a:t>
            </a:r>
          </a:p>
          <a:p>
            <a:pPr>
              <a:lnSpc>
                <a:spcPts val="1950"/>
              </a:lnSpc>
            </a:pPr>
            <a:r>
              <a:rPr lang="en-GB" altLang="en-US" dirty="0">
                <a:ea typeface="Lucida Grande" charset="0"/>
                <a:cs typeface="Lucida Grande" charset="0"/>
              </a:rPr>
              <a:t>The assumptions of statistical tolerancing</a:t>
            </a:r>
          </a:p>
          <a:p>
            <a:pPr>
              <a:lnSpc>
                <a:spcPts val="1950"/>
              </a:lnSpc>
            </a:pPr>
            <a:r>
              <a:rPr lang="en-GB" altLang="en-US" dirty="0">
                <a:ea typeface="Lucida Grande" charset="0"/>
                <a:cs typeface="Lucida Grande" charset="0"/>
              </a:rPr>
              <a:t>Why Tolcap is vital for valid statistical tolerancing</a:t>
            </a:r>
          </a:p>
          <a:p>
            <a:pPr>
              <a:lnSpc>
                <a:spcPts val="1950"/>
              </a:lnSpc>
            </a:pPr>
            <a:r>
              <a:rPr lang="en-GB" altLang="en-US" dirty="0">
                <a:ea typeface="Lucida Grande" charset="0"/>
                <a:cs typeface="Lucida Grande" charset="0"/>
              </a:rPr>
              <a:t>A straightforward method of calculating a sound statistical stack tolerance using Tolcap:</a:t>
            </a:r>
          </a:p>
          <a:p>
            <a:pPr indent="-454025">
              <a:lnSpc>
                <a:spcPct val="80000"/>
              </a:lnSpc>
              <a:buFont typeface="Arial" charset="0"/>
              <a:buChar char="•"/>
            </a:pPr>
            <a:endParaRPr lang="en-GB" altLang="en-US" dirty="0">
              <a:ea typeface="Lucida Grande" charset="0"/>
              <a:cs typeface="Lucida Grande" charset="0"/>
            </a:endParaRPr>
          </a:p>
          <a:p>
            <a:pPr marL="0" indent="0">
              <a:lnSpc>
                <a:spcPts val="1950"/>
              </a:lnSpc>
              <a:buNone/>
            </a:pPr>
            <a:r>
              <a:rPr lang="en-GB" altLang="en-US" dirty="0">
                <a:ea typeface="Lucida Grande" charset="0"/>
                <a:cs typeface="Lucida Grande" charset="0"/>
              </a:rPr>
              <a:t>For ‘six sigma’ tolerances, use Tolcap to set component tolerances at C</a:t>
            </a:r>
            <a:r>
              <a:rPr lang="en-GB" altLang="en-US" baseline="-25000" dirty="0">
                <a:ea typeface="Lucida Grande" charset="0"/>
                <a:cs typeface="Lucida Grande" charset="0"/>
              </a:rPr>
              <a:t>pk</a:t>
            </a:r>
            <a:r>
              <a:rPr lang="en-GB" altLang="en-US" dirty="0">
                <a:ea typeface="Lucida Grande" charset="0"/>
                <a:cs typeface="Lucida Grande" charset="0"/>
              </a:rPr>
              <a:t> = 1.5, and then:</a:t>
            </a:r>
          </a:p>
          <a:p>
            <a:pPr>
              <a:lnSpc>
                <a:spcPct val="80000"/>
              </a:lnSpc>
            </a:pPr>
            <a:endParaRPr lang="en-GB" altLang="en-US" dirty="0">
              <a:ea typeface="Lucida Grande" charset="0"/>
              <a:cs typeface="Lucida Grande" charset="0"/>
            </a:endParaRPr>
          </a:p>
          <a:p>
            <a:pPr marL="0" indent="0">
              <a:lnSpc>
                <a:spcPct val="80000"/>
              </a:lnSpc>
              <a:buNone/>
            </a:pPr>
            <a:r>
              <a:rPr lang="en-GB" altLang="en-US" dirty="0" err="1">
                <a:ea typeface="Lucida Grande" charset="0"/>
                <a:cs typeface="Lucida Grande" charset="0"/>
              </a:rPr>
              <a:t>t</a:t>
            </a:r>
            <a:r>
              <a:rPr lang="en-GB" altLang="en-US" baseline="-25000" dirty="0" err="1">
                <a:ea typeface="Lucida Grande" charset="0"/>
                <a:cs typeface="Lucida Grande" charset="0"/>
              </a:rPr>
              <a:t>stack</a:t>
            </a:r>
            <a:r>
              <a:rPr lang="en-GB" altLang="en-US" dirty="0">
                <a:ea typeface="Lucida Grande" charset="0"/>
                <a:cs typeface="Lucida Grande" charset="0"/>
              </a:rPr>
              <a:t> =  </a:t>
            </a:r>
            <a:r>
              <a:rPr lang="el-GR" altLang="en-US" dirty="0">
                <a:ea typeface="Times New Roman" charset="0"/>
                <a:cs typeface="Times New Roman" charset="0"/>
              </a:rPr>
              <a:t>Σ</a:t>
            </a:r>
            <a:r>
              <a:rPr lang="en-GB" altLang="en-US" dirty="0">
                <a:ea typeface="Lucida Grande" charset="0"/>
                <a:cs typeface="Lucida Grande" charset="0"/>
              </a:rPr>
              <a:t> (</a:t>
            </a:r>
            <a:r>
              <a:rPr lang="en-GB" altLang="en-US" dirty="0" err="1">
                <a:ea typeface="Lucida Grande" charset="0"/>
                <a:cs typeface="Lucida Grande" charset="0"/>
              </a:rPr>
              <a:t>t</a:t>
            </a:r>
            <a:r>
              <a:rPr lang="en-GB" altLang="en-US" baseline="-25000" dirty="0" err="1">
                <a:ea typeface="Lucida Grande" charset="0"/>
                <a:cs typeface="Lucida Grande" charset="0"/>
              </a:rPr>
              <a:t>i</a:t>
            </a:r>
            <a:r>
              <a:rPr lang="en-GB" altLang="en-US" dirty="0">
                <a:ea typeface="Lucida Grande" charset="0"/>
                <a:cs typeface="Lucida Grande" charset="0"/>
              </a:rPr>
              <a:t>) x ¼ + </a:t>
            </a:r>
            <a:r>
              <a:rPr lang="en-GB" altLang="en-US" dirty="0">
                <a:ea typeface="Times New Roman" charset="0"/>
                <a:cs typeface="Times New Roman" charset="0"/>
              </a:rPr>
              <a:t>√</a:t>
            </a:r>
            <a:r>
              <a:rPr lang="el-GR" altLang="en-US" dirty="0">
                <a:ea typeface="Times New Roman" charset="0"/>
                <a:cs typeface="Times New Roman" charset="0"/>
              </a:rPr>
              <a:t>Σ</a:t>
            </a:r>
            <a:r>
              <a:rPr lang="en-GB" altLang="en-US" dirty="0">
                <a:ea typeface="Lucida Grande" charset="0"/>
                <a:cs typeface="Lucida Grande" charset="0"/>
              </a:rPr>
              <a:t>(</a:t>
            </a:r>
            <a:r>
              <a:rPr lang="en-GB" altLang="en-US" dirty="0" err="1">
                <a:ea typeface="Lucida Grande" charset="0"/>
                <a:cs typeface="Lucida Grande" charset="0"/>
              </a:rPr>
              <a:t>t</a:t>
            </a:r>
            <a:r>
              <a:rPr lang="en-GB" altLang="en-US" baseline="-25000" dirty="0" err="1">
                <a:ea typeface="Lucida Grande" charset="0"/>
                <a:cs typeface="Lucida Grande" charset="0"/>
              </a:rPr>
              <a:t>i</a:t>
            </a:r>
            <a:r>
              <a:rPr lang="en-GB" altLang="en-US" dirty="0">
                <a:ea typeface="Lucida Grande" charset="0"/>
                <a:cs typeface="Lucida Grande" charset="0"/>
              </a:rPr>
              <a:t>)</a:t>
            </a:r>
            <a:r>
              <a:rPr lang="en-GB" altLang="en-US" baseline="30000" dirty="0">
                <a:ea typeface="Lucida Grande" charset="0"/>
                <a:cs typeface="Lucida Grande" charset="0"/>
              </a:rPr>
              <a:t>2 </a:t>
            </a:r>
            <a:r>
              <a:rPr lang="en-GB" altLang="en-US" dirty="0">
                <a:ea typeface="Lucida Grande" charset="0"/>
                <a:cs typeface="Lucida Grande" charset="0"/>
              </a:rPr>
              <a:t>x ¾</a:t>
            </a:r>
          </a:p>
          <a:p>
            <a:pPr>
              <a:lnSpc>
                <a:spcPct val="80000"/>
              </a:lnSpc>
            </a:pPr>
            <a:endParaRPr lang="en-GB" altLang="en-US" dirty="0">
              <a:ea typeface="Times New Roman" charset="0"/>
              <a:cs typeface="Times New Roman" charset="0"/>
            </a:endParaRPr>
          </a:p>
          <a:p>
            <a:pPr>
              <a:lnSpc>
                <a:spcPct val="80000"/>
              </a:lnSpc>
            </a:pPr>
            <a:endParaRPr lang="en-GB" altLang="en-US" dirty="0">
              <a:ea typeface="Times New Roman" charset="0"/>
              <a:cs typeface="Times New Roman" charset="0"/>
            </a:endParaRPr>
          </a:p>
          <a:p>
            <a:pPr marL="0" indent="0">
              <a:lnSpc>
                <a:spcPts val="1950"/>
              </a:lnSpc>
              <a:buNone/>
            </a:pPr>
            <a:r>
              <a:rPr lang="en-GB" altLang="en-US" dirty="0">
                <a:ea typeface="Lucida Grande" charset="0"/>
                <a:cs typeface="Lucida Grande" charset="0"/>
              </a:rPr>
              <a:t>For Tolcap ‘default’ C</a:t>
            </a:r>
            <a:r>
              <a:rPr lang="en-GB" altLang="en-US" baseline="-25000" dirty="0">
                <a:ea typeface="Lucida Grande" charset="0"/>
                <a:cs typeface="Lucida Grande" charset="0"/>
              </a:rPr>
              <a:t>pk</a:t>
            </a:r>
            <a:r>
              <a:rPr lang="en-GB" altLang="en-US" dirty="0">
                <a:ea typeface="Lucida Grande" charset="0"/>
                <a:cs typeface="Lucida Grande" charset="0"/>
              </a:rPr>
              <a:t> = 1.33 tolerances, use Tolcap to set component tolerances at C</a:t>
            </a:r>
            <a:r>
              <a:rPr lang="en-GB" altLang="en-US" baseline="-25000" dirty="0">
                <a:ea typeface="Lucida Grande" charset="0"/>
                <a:cs typeface="Lucida Grande" charset="0"/>
              </a:rPr>
              <a:t>pk</a:t>
            </a:r>
            <a:r>
              <a:rPr lang="en-GB" altLang="en-US" dirty="0">
                <a:ea typeface="Lucida Grande" charset="0"/>
                <a:cs typeface="Lucida Grande" charset="0"/>
              </a:rPr>
              <a:t> = 1.33, and then:</a:t>
            </a:r>
          </a:p>
          <a:p>
            <a:pPr>
              <a:lnSpc>
                <a:spcPct val="80000"/>
              </a:lnSpc>
            </a:pPr>
            <a:endParaRPr lang="en-GB" altLang="en-US" dirty="0">
              <a:ea typeface="Times New Roman" charset="0"/>
              <a:cs typeface="Times New Roman" charset="0"/>
            </a:endParaRPr>
          </a:p>
          <a:p>
            <a:pPr marL="0" indent="0">
              <a:lnSpc>
                <a:spcPct val="80000"/>
              </a:lnSpc>
              <a:buNone/>
            </a:pPr>
            <a:r>
              <a:rPr lang="en-GB" altLang="en-US" dirty="0">
                <a:ea typeface="Times New Roman" charset="0"/>
                <a:cs typeface="Times New Roman" charset="0"/>
              </a:rPr>
              <a:t> </a:t>
            </a:r>
            <a:r>
              <a:rPr lang="en-GB" altLang="en-US" dirty="0" err="1">
                <a:ea typeface="Lucida Grande" charset="0"/>
                <a:cs typeface="Lucida Grande" charset="0"/>
              </a:rPr>
              <a:t>t</a:t>
            </a:r>
            <a:r>
              <a:rPr lang="en-GB" altLang="en-US" baseline="-25000" dirty="0" err="1">
                <a:ea typeface="Lucida Grande" charset="0"/>
                <a:cs typeface="Lucida Grande" charset="0"/>
              </a:rPr>
              <a:t>stack</a:t>
            </a:r>
            <a:r>
              <a:rPr lang="en-GB" altLang="en-US" dirty="0">
                <a:ea typeface="Lucida Grande" charset="0"/>
                <a:cs typeface="Lucida Grande" charset="0"/>
              </a:rPr>
              <a:t> =  </a:t>
            </a:r>
            <a:r>
              <a:rPr lang="el-GR" altLang="en-US" dirty="0">
                <a:ea typeface="Times New Roman" charset="0"/>
                <a:cs typeface="Times New Roman" charset="0"/>
              </a:rPr>
              <a:t>Σ</a:t>
            </a:r>
            <a:r>
              <a:rPr lang="en-GB" altLang="en-US" dirty="0">
                <a:ea typeface="Times New Roman" charset="0"/>
                <a:cs typeface="Times New Roman" charset="0"/>
              </a:rPr>
              <a:t> </a:t>
            </a:r>
            <a:r>
              <a:rPr lang="en-GB" altLang="en-US" dirty="0">
                <a:ea typeface="Lucida Grande" charset="0"/>
                <a:cs typeface="Lucida Grande" charset="0"/>
              </a:rPr>
              <a:t>(</a:t>
            </a:r>
            <a:r>
              <a:rPr lang="en-GB" altLang="en-US" dirty="0" err="1">
                <a:ea typeface="Lucida Grande" charset="0"/>
                <a:cs typeface="Lucida Grande" charset="0"/>
              </a:rPr>
              <a:t>t</a:t>
            </a:r>
            <a:r>
              <a:rPr lang="en-GB" altLang="en-US" baseline="-25000" dirty="0" err="1">
                <a:ea typeface="Lucida Grande" charset="0"/>
                <a:cs typeface="Lucida Grande" charset="0"/>
              </a:rPr>
              <a:t>i</a:t>
            </a:r>
            <a:r>
              <a:rPr lang="en-GB" altLang="en-US" dirty="0">
                <a:ea typeface="Lucida Grande" charset="0"/>
                <a:cs typeface="Lucida Grande" charset="0"/>
              </a:rPr>
              <a:t>) x 3/11 +  </a:t>
            </a:r>
            <a:r>
              <a:rPr lang="en-GB" altLang="en-US" dirty="0">
                <a:ea typeface="Times New Roman" charset="0"/>
                <a:cs typeface="Times New Roman" charset="0"/>
              </a:rPr>
              <a:t>√</a:t>
            </a:r>
            <a:r>
              <a:rPr lang="el-GR" altLang="en-US" dirty="0">
                <a:ea typeface="Times New Roman" charset="0"/>
                <a:cs typeface="Times New Roman" charset="0"/>
              </a:rPr>
              <a:t>Σ</a:t>
            </a:r>
            <a:r>
              <a:rPr lang="en-GB" altLang="en-US" dirty="0">
                <a:ea typeface="Lucida Grande" charset="0"/>
                <a:cs typeface="Lucida Grande" charset="0"/>
              </a:rPr>
              <a:t>(</a:t>
            </a:r>
            <a:r>
              <a:rPr lang="en-GB" altLang="en-US" dirty="0" err="1">
                <a:ea typeface="Lucida Grande" charset="0"/>
                <a:cs typeface="Lucida Grande" charset="0"/>
              </a:rPr>
              <a:t>t</a:t>
            </a:r>
            <a:r>
              <a:rPr lang="en-GB" altLang="en-US" baseline="-25000" dirty="0" err="1">
                <a:ea typeface="Lucida Grande" charset="0"/>
                <a:cs typeface="Lucida Grande" charset="0"/>
              </a:rPr>
              <a:t>i</a:t>
            </a:r>
            <a:r>
              <a:rPr lang="en-GB" altLang="en-US" dirty="0">
                <a:ea typeface="Lucida Grande" charset="0"/>
                <a:cs typeface="Lucida Grande" charset="0"/>
              </a:rPr>
              <a:t>)</a:t>
            </a:r>
            <a:r>
              <a:rPr lang="en-GB" altLang="en-US" baseline="30000" dirty="0">
                <a:ea typeface="Lucida Grande" charset="0"/>
                <a:cs typeface="Lucida Grande" charset="0"/>
              </a:rPr>
              <a:t>2 </a:t>
            </a:r>
            <a:r>
              <a:rPr lang="en-GB" altLang="en-US" dirty="0">
                <a:ea typeface="Lucida Grande" charset="0"/>
                <a:cs typeface="Lucida Grande" charset="0"/>
              </a:rPr>
              <a:t>x 8/11</a:t>
            </a:r>
            <a:r>
              <a:rPr lang="en-GB" altLang="en-US" dirty="0">
                <a:ea typeface="Times New Roman" charset="0"/>
                <a:cs typeface="Times New Roman" charset="0"/>
              </a:rPr>
              <a:t> </a:t>
            </a:r>
          </a:p>
          <a:p>
            <a:endParaRPr lang="en-GB" dirty="0"/>
          </a:p>
        </p:txBody>
      </p:sp>
      <p:sp>
        <p:nvSpPr>
          <p:cNvPr id="3" name="Title 2">
            <a:extLst>
              <a:ext uri="{FF2B5EF4-FFF2-40B4-BE49-F238E27FC236}">
                <a16:creationId xmlns:a16="http://schemas.microsoft.com/office/drawing/2014/main" id="{63C83721-1FF9-1D63-7787-E44CB964E58B}"/>
              </a:ext>
            </a:extLst>
          </p:cNvPr>
          <p:cNvSpPr>
            <a:spLocks noGrp="1"/>
          </p:cNvSpPr>
          <p:nvPr>
            <p:ph type="title"/>
          </p:nvPr>
        </p:nvSpPr>
        <p:spPr/>
        <p:txBody>
          <a:bodyPr>
            <a:normAutofit fontScale="90000"/>
          </a:bodyPr>
          <a:lstStyle/>
          <a:p>
            <a:r>
              <a:rPr lang="en-GB" dirty="0"/>
              <a:t>Using Tolcap</a:t>
            </a:r>
            <a:br>
              <a:rPr lang="en-GB" dirty="0"/>
            </a:br>
            <a:endParaRPr lang="en-GB" dirty="0"/>
          </a:p>
        </p:txBody>
      </p:sp>
      <p:sp>
        <p:nvSpPr>
          <p:cNvPr id="4" name="Date Placeholder 3">
            <a:extLst>
              <a:ext uri="{FF2B5EF4-FFF2-40B4-BE49-F238E27FC236}">
                <a16:creationId xmlns:a16="http://schemas.microsoft.com/office/drawing/2014/main" id="{E5ADC7F7-B542-7536-937A-5840F016E604}"/>
              </a:ext>
            </a:extLst>
          </p:cNvPr>
          <p:cNvSpPr>
            <a:spLocks noGrp="1"/>
          </p:cNvSpPr>
          <p:nvPr>
            <p:ph type="dt" sz="half" idx="10"/>
          </p:nvPr>
        </p:nvSpPr>
        <p:spPr/>
        <p:txBody>
          <a:bodyPr/>
          <a:lstStyle/>
          <a:p>
            <a:r>
              <a:rPr lang="en-US"/>
              <a:t>August 2022</a:t>
            </a:r>
            <a:endParaRPr lang="en-GB" dirty="0"/>
          </a:p>
        </p:txBody>
      </p:sp>
      <p:sp>
        <p:nvSpPr>
          <p:cNvPr id="5" name="Footer Placeholder 4">
            <a:extLst>
              <a:ext uri="{FF2B5EF4-FFF2-40B4-BE49-F238E27FC236}">
                <a16:creationId xmlns:a16="http://schemas.microsoft.com/office/drawing/2014/main" id="{794EAFF4-7A8D-49A6-8488-E5D0B0183E88}"/>
              </a:ext>
            </a:extLst>
          </p:cNvPr>
          <p:cNvSpPr>
            <a:spLocks noGrp="1"/>
          </p:cNvSpPr>
          <p:nvPr>
            <p:ph type="ftr" sz="quarter" idx="11"/>
          </p:nvPr>
        </p:nvSpPr>
        <p:spPr/>
        <p:txBody>
          <a:bodyPr/>
          <a:lstStyle/>
          <a:p>
            <a:r>
              <a:rPr lang="en-GB"/>
              <a:t>© CapraTechnology 2022</a:t>
            </a:r>
            <a:endParaRPr lang="en-GB" dirty="0"/>
          </a:p>
        </p:txBody>
      </p:sp>
      <p:sp>
        <p:nvSpPr>
          <p:cNvPr id="7" name="Slide Number Placeholder 6">
            <a:extLst>
              <a:ext uri="{FF2B5EF4-FFF2-40B4-BE49-F238E27FC236}">
                <a16:creationId xmlns:a16="http://schemas.microsoft.com/office/drawing/2014/main" id="{E15FC70D-6F17-5F26-BE62-7DD99337D14B}"/>
              </a:ext>
            </a:extLst>
          </p:cNvPr>
          <p:cNvSpPr>
            <a:spLocks noGrp="1"/>
          </p:cNvSpPr>
          <p:nvPr>
            <p:ph type="sldNum" sz="quarter" idx="12"/>
          </p:nvPr>
        </p:nvSpPr>
        <p:spPr/>
        <p:txBody>
          <a:bodyPr/>
          <a:lstStyle/>
          <a:p>
            <a:r>
              <a:rPr lang="en-GB"/>
              <a:t>Tolerance Stacks: </a:t>
            </a:r>
            <a:fld id="{E1ECCE4D-312D-46D3-A35B-FD45375B62A0}" type="slidenum">
              <a:rPr lang="en-GB" smtClean="0"/>
              <a:pPr/>
              <a:t>21</a:t>
            </a:fld>
            <a:endParaRPr lang="en-GB" dirty="0"/>
          </a:p>
        </p:txBody>
      </p:sp>
    </p:spTree>
    <p:extLst>
      <p:ext uri="{BB962C8B-B14F-4D97-AF65-F5344CB8AC3E}">
        <p14:creationId xmlns:p14="http://schemas.microsoft.com/office/powerpoint/2010/main" val="29002732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761DABC-D353-CC94-4F4B-AFAEEFF4E46F}"/>
              </a:ext>
            </a:extLst>
          </p:cNvPr>
          <p:cNvSpPr>
            <a:spLocks noGrp="1"/>
          </p:cNvSpPr>
          <p:nvPr>
            <p:ph sz="quarter" idx="13"/>
          </p:nvPr>
        </p:nvSpPr>
        <p:spPr/>
        <p:txBody>
          <a:bodyPr/>
          <a:lstStyle/>
          <a:p>
            <a:pPr marL="0" indent="0">
              <a:buNone/>
            </a:pPr>
            <a:r>
              <a:rPr lang="en-GB" dirty="0"/>
              <a:t>For more information visit</a:t>
            </a:r>
          </a:p>
          <a:p>
            <a:pPr marL="0" indent="0">
              <a:buNone/>
            </a:pPr>
            <a:r>
              <a:rPr lang="en-GB" dirty="0"/>
              <a:t>www.tolcap.com</a:t>
            </a:r>
          </a:p>
          <a:p>
            <a:endParaRPr lang="en-GB" dirty="0"/>
          </a:p>
        </p:txBody>
      </p:sp>
      <p:sp>
        <p:nvSpPr>
          <p:cNvPr id="10" name="Date Placeholder 9">
            <a:extLst>
              <a:ext uri="{FF2B5EF4-FFF2-40B4-BE49-F238E27FC236}">
                <a16:creationId xmlns:a16="http://schemas.microsoft.com/office/drawing/2014/main" id="{119F18C2-97DF-A7A7-19F4-890DA075B2CF}"/>
              </a:ext>
            </a:extLst>
          </p:cNvPr>
          <p:cNvSpPr>
            <a:spLocks noGrp="1"/>
          </p:cNvSpPr>
          <p:nvPr>
            <p:ph type="dt" sz="half" idx="14"/>
          </p:nvPr>
        </p:nvSpPr>
        <p:spPr/>
        <p:txBody>
          <a:bodyPr/>
          <a:lstStyle/>
          <a:p>
            <a:r>
              <a:rPr lang="en-US"/>
              <a:t>August 2022</a:t>
            </a:r>
            <a:endParaRPr lang="en-GB" dirty="0"/>
          </a:p>
        </p:txBody>
      </p:sp>
      <p:sp>
        <p:nvSpPr>
          <p:cNvPr id="11" name="Footer Placeholder 10">
            <a:extLst>
              <a:ext uri="{FF2B5EF4-FFF2-40B4-BE49-F238E27FC236}">
                <a16:creationId xmlns:a16="http://schemas.microsoft.com/office/drawing/2014/main" id="{158FE97C-C237-7B25-0349-5D07D7347422}"/>
              </a:ext>
            </a:extLst>
          </p:cNvPr>
          <p:cNvSpPr>
            <a:spLocks noGrp="1"/>
          </p:cNvSpPr>
          <p:nvPr>
            <p:ph type="ftr" sz="quarter" idx="15"/>
          </p:nvPr>
        </p:nvSpPr>
        <p:spPr/>
        <p:txBody>
          <a:bodyPr/>
          <a:lstStyle/>
          <a:p>
            <a:r>
              <a:rPr lang="en-GB"/>
              <a:t>© CapraTechnology 2022</a:t>
            </a:r>
            <a:endParaRPr lang="en-GB" dirty="0"/>
          </a:p>
        </p:txBody>
      </p:sp>
      <p:sp>
        <p:nvSpPr>
          <p:cNvPr id="3" name="Slide Number Placeholder 2">
            <a:extLst>
              <a:ext uri="{FF2B5EF4-FFF2-40B4-BE49-F238E27FC236}">
                <a16:creationId xmlns:a16="http://schemas.microsoft.com/office/drawing/2014/main" id="{B7EF0E94-D5AF-79BC-A5A4-DD9F97B7B1AB}"/>
              </a:ext>
            </a:extLst>
          </p:cNvPr>
          <p:cNvSpPr>
            <a:spLocks noGrp="1"/>
          </p:cNvSpPr>
          <p:nvPr>
            <p:ph type="sldNum" sz="quarter" idx="16"/>
          </p:nvPr>
        </p:nvSpPr>
        <p:spPr/>
        <p:txBody>
          <a:bodyPr/>
          <a:lstStyle/>
          <a:p>
            <a:r>
              <a:rPr lang="en-GB"/>
              <a:t>Tolerance Stacks: </a:t>
            </a:r>
            <a:fld id="{E1ECCE4D-312D-46D3-A35B-FD45375B62A0}" type="slidenum">
              <a:rPr lang="en-GB" smtClean="0"/>
              <a:pPr/>
              <a:t>22</a:t>
            </a:fld>
            <a:endParaRPr lang="en-GB" dirty="0"/>
          </a:p>
        </p:txBody>
      </p:sp>
    </p:spTree>
    <p:extLst>
      <p:ext uri="{BB962C8B-B14F-4D97-AF65-F5344CB8AC3E}">
        <p14:creationId xmlns:p14="http://schemas.microsoft.com/office/powerpoint/2010/main" val="3888097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087FC8E-3A68-5A05-9DAC-6E7D013701BA}"/>
              </a:ext>
            </a:extLst>
          </p:cNvPr>
          <p:cNvSpPr>
            <a:spLocks noGrp="1"/>
          </p:cNvSpPr>
          <p:nvPr>
            <p:ph type="title"/>
          </p:nvPr>
        </p:nvSpPr>
        <p:spPr/>
        <p:txBody>
          <a:bodyPr>
            <a:normAutofit fontScale="90000"/>
          </a:bodyPr>
          <a:lstStyle/>
          <a:p>
            <a:r>
              <a:rPr lang="en-US" cap="none" dirty="0">
                <a:latin typeface="Lucida Grande" charset="0"/>
                <a:ea typeface="Lucida Grande" charset="0"/>
                <a:cs typeface="Lucida Grande" charset="0"/>
              </a:rPr>
              <a:t>The Tolerance Stack Problem</a:t>
            </a:r>
            <a:br>
              <a:rPr lang="en-US" cap="none" dirty="0">
                <a:latin typeface="Lucida Grande" charset="0"/>
                <a:ea typeface="Lucida Grande" charset="0"/>
                <a:cs typeface="Lucida Grande" charset="0"/>
              </a:rPr>
            </a:br>
            <a:endParaRPr lang="en-GB" dirty="0"/>
          </a:p>
        </p:txBody>
      </p:sp>
      <p:sp>
        <p:nvSpPr>
          <p:cNvPr id="2" name="Content Placeholder 1">
            <a:extLst>
              <a:ext uri="{FF2B5EF4-FFF2-40B4-BE49-F238E27FC236}">
                <a16:creationId xmlns:a16="http://schemas.microsoft.com/office/drawing/2014/main" id="{5EE34206-4D6D-CF9B-5515-FC42907125F3}"/>
              </a:ext>
            </a:extLst>
          </p:cNvPr>
          <p:cNvSpPr>
            <a:spLocks noGrp="1"/>
          </p:cNvSpPr>
          <p:nvPr>
            <p:ph sz="quarter" idx="15"/>
          </p:nvPr>
        </p:nvSpPr>
        <p:spPr>
          <a:xfrm>
            <a:off x="681038" y="2453828"/>
            <a:ext cx="8543925" cy="3742186"/>
          </a:xfrm>
        </p:spPr>
        <p:txBody>
          <a:bodyPr>
            <a:normAutofit fontScale="85000" lnSpcReduction="20000"/>
          </a:bodyPr>
          <a:lstStyle/>
          <a:p>
            <a:pPr marL="0" indent="0">
              <a:lnSpc>
                <a:spcPct val="120000"/>
              </a:lnSpc>
              <a:buNone/>
            </a:pPr>
            <a:r>
              <a:rPr lang="en-GB" dirty="0"/>
              <a:t> </a:t>
            </a:r>
            <a:r>
              <a:rPr lang="en-GB" altLang="en-US" dirty="0">
                <a:latin typeface="Lucida Grande" charset="0"/>
                <a:ea typeface="Lucida Grande" charset="0"/>
                <a:cs typeface="Lucida Grande" charset="0"/>
              </a:rPr>
              <a:t>We set tolerances for components, but it is often necessary to ensure the parts fit properly when they are assembled together.</a:t>
            </a:r>
          </a:p>
          <a:p>
            <a:pPr marL="0" indent="0">
              <a:lnSpc>
                <a:spcPct val="120000"/>
              </a:lnSpc>
              <a:buNone/>
            </a:pPr>
            <a:r>
              <a:rPr lang="en-GB" altLang="en-US" dirty="0">
                <a:latin typeface="Lucida Grande" charset="0"/>
                <a:ea typeface="Lucida Grande" charset="0"/>
                <a:cs typeface="Lucida Grande" charset="0"/>
              </a:rPr>
              <a:t>The diagram above represents an assembly.</a:t>
            </a:r>
          </a:p>
          <a:p>
            <a:pPr marL="0" indent="0">
              <a:lnSpc>
                <a:spcPct val="120000"/>
              </a:lnSpc>
              <a:buNone/>
            </a:pPr>
            <a:r>
              <a:rPr lang="en-GB" dirty="0"/>
              <a:t>Three ‘blocks’ dimensioned </a:t>
            </a:r>
            <a:r>
              <a:rPr lang="en-GB" altLang="en-US" dirty="0">
                <a:solidFill>
                  <a:schemeClr val="accent1"/>
                </a:solidFill>
                <a:latin typeface="+mn-lt"/>
              </a:rPr>
              <a:t>d</a:t>
            </a:r>
            <a:r>
              <a:rPr lang="en-GB" altLang="en-US" baseline="-25000" dirty="0">
                <a:solidFill>
                  <a:schemeClr val="accent1"/>
                </a:solidFill>
                <a:latin typeface="+mn-lt"/>
              </a:rPr>
              <a:t>1</a:t>
            </a:r>
            <a:r>
              <a:rPr lang="en-GB" altLang="en-US" dirty="0">
                <a:solidFill>
                  <a:schemeClr val="accent1"/>
                </a:solidFill>
                <a:latin typeface="+mn-lt"/>
              </a:rPr>
              <a:t> </a:t>
            </a:r>
            <a:r>
              <a:rPr lang="en-GB" altLang="en-US" dirty="0">
                <a:solidFill>
                  <a:schemeClr val="accent1"/>
                </a:solidFill>
                <a:latin typeface="+mn-lt"/>
                <a:cs typeface="Calibri" panose="020F0502020204030204" pitchFamily="34" charset="0"/>
              </a:rPr>
              <a:t>±</a:t>
            </a:r>
            <a:r>
              <a:rPr lang="en-GB" altLang="en-US" dirty="0">
                <a:solidFill>
                  <a:schemeClr val="accent1"/>
                </a:solidFill>
                <a:latin typeface="+mn-lt"/>
              </a:rPr>
              <a:t> t</a:t>
            </a:r>
            <a:r>
              <a:rPr lang="en-GB" altLang="en-US" baseline="-25000" dirty="0">
                <a:solidFill>
                  <a:schemeClr val="accent1"/>
                </a:solidFill>
                <a:latin typeface="+mn-lt"/>
              </a:rPr>
              <a:t>1</a:t>
            </a:r>
            <a:r>
              <a:rPr lang="en-GB" dirty="0"/>
              <a:t>, </a:t>
            </a:r>
            <a:r>
              <a:rPr lang="en-GB" altLang="en-US" dirty="0">
                <a:solidFill>
                  <a:schemeClr val="accent1"/>
                </a:solidFill>
                <a:latin typeface="+mn-lt"/>
              </a:rPr>
              <a:t>d</a:t>
            </a:r>
            <a:r>
              <a:rPr lang="en-GB" altLang="en-US" baseline="-25000" dirty="0">
                <a:solidFill>
                  <a:schemeClr val="accent1"/>
                </a:solidFill>
                <a:latin typeface="+mn-lt"/>
              </a:rPr>
              <a:t>2</a:t>
            </a:r>
            <a:r>
              <a:rPr lang="en-GB" altLang="en-US" dirty="0">
                <a:solidFill>
                  <a:schemeClr val="accent1"/>
                </a:solidFill>
                <a:latin typeface="+mn-lt"/>
              </a:rPr>
              <a:t> </a:t>
            </a:r>
            <a:r>
              <a:rPr lang="en-GB" altLang="en-US" dirty="0">
                <a:solidFill>
                  <a:schemeClr val="accent1"/>
                </a:solidFill>
                <a:latin typeface="+mn-lt"/>
                <a:cs typeface="Calibri" panose="020F0502020204030204" pitchFamily="34" charset="0"/>
              </a:rPr>
              <a:t>±</a:t>
            </a:r>
            <a:r>
              <a:rPr lang="en-GB" altLang="en-US" dirty="0">
                <a:solidFill>
                  <a:schemeClr val="accent1"/>
                </a:solidFill>
                <a:latin typeface="+mn-lt"/>
              </a:rPr>
              <a:t> t</a:t>
            </a:r>
            <a:r>
              <a:rPr lang="en-GB" altLang="en-US" baseline="-25000" dirty="0">
                <a:solidFill>
                  <a:schemeClr val="accent1"/>
                </a:solidFill>
                <a:latin typeface="+mn-lt"/>
              </a:rPr>
              <a:t>2 </a:t>
            </a:r>
            <a:r>
              <a:rPr lang="en-GB" dirty="0"/>
              <a:t>and </a:t>
            </a:r>
            <a:r>
              <a:rPr lang="en-GB" altLang="en-US" dirty="0">
                <a:solidFill>
                  <a:schemeClr val="accent1"/>
                </a:solidFill>
                <a:latin typeface="+mn-lt"/>
              </a:rPr>
              <a:t>d</a:t>
            </a:r>
            <a:r>
              <a:rPr lang="en-GB" altLang="en-US" baseline="-25000" dirty="0">
                <a:solidFill>
                  <a:schemeClr val="accent1"/>
                </a:solidFill>
                <a:latin typeface="+mn-lt"/>
              </a:rPr>
              <a:t>3 </a:t>
            </a:r>
            <a:r>
              <a:rPr lang="en-GB" altLang="en-US" dirty="0">
                <a:solidFill>
                  <a:schemeClr val="accent1"/>
                </a:solidFill>
                <a:latin typeface="+mn-lt"/>
                <a:cs typeface="Calibri" panose="020F0502020204030204" pitchFamily="34" charset="0"/>
              </a:rPr>
              <a:t>±</a:t>
            </a:r>
            <a:r>
              <a:rPr lang="en-GB" altLang="en-US" dirty="0">
                <a:solidFill>
                  <a:schemeClr val="accent1"/>
                </a:solidFill>
                <a:latin typeface="+mn-lt"/>
              </a:rPr>
              <a:t> t</a:t>
            </a:r>
            <a:r>
              <a:rPr lang="en-GB" altLang="en-US" baseline="-25000" dirty="0">
                <a:solidFill>
                  <a:schemeClr val="accent1"/>
                </a:solidFill>
                <a:latin typeface="+mn-lt"/>
              </a:rPr>
              <a:t>3 </a:t>
            </a:r>
            <a:r>
              <a:rPr lang="en-GB" dirty="0"/>
              <a:t>are fitted side by side into a ‘cradle’ dimensioned </a:t>
            </a:r>
            <a:r>
              <a:rPr lang="en-GB" altLang="en-US" dirty="0">
                <a:solidFill>
                  <a:schemeClr val="accent1"/>
                </a:solidFill>
                <a:latin typeface="+mn-lt"/>
              </a:rPr>
              <a:t>d</a:t>
            </a:r>
            <a:r>
              <a:rPr lang="en-GB" altLang="en-US" baseline="-25000" dirty="0">
                <a:solidFill>
                  <a:schemeClr val="accent1"/>
                </a:solidFill>
                <a:latin typeface="+mn-lt"/>
              </a:rPr>
              <a:t>4</a:t>
            </a:r>
            <a:r>
              <a:rPr lang="en-GB" altLang="en-US" dirty="0">
                <a:solidFill>
                  <a:schemeClr val="accent1"/>
                </a:solidFill>
                <a:latin typeface="+mn-lt"/>
              </a:rPr>
              <a:t> </a:t>
            </a:r>
            <a:r>
              <a:rPr lang="en-GB" altLang="en-US" dirty="0">
                <a:solidFill>
                  <a:schemeClr val="accent1"/>
                </a:solidFill>
                <a:latin typeface="+mn-lt"/>
                <a:cs typeface="Calibri" panose="020F0502020204030204" pitchFamily="34" charset="0"/>
              </a:rPr>
              <a:t>±</a:t>
            </a:r>
            <a:r>
              <a:rPr lang="en-GB" altLang="en-US" dirty="0">
                <a:solidFill>
                  <a:schemeClr val="accent1"/>
                </a:solidFill>
                <a:latin typeface="+mn-lt"/>
              </a:rPr>
              <a:t> t</a:t>
            </a:r>
            <a:r>
              <a:rPr lang="en-GB" altLang="en-US" baseline="-25000" dirty="0">
                <a:solidFill>
                  <a:schemeClr val="accent1"/>
                </a:solidFill>
                <a:latin typeface="+mn-lt"/>
              </a:rPr>
              <a:t>4</a:t>
            </a:r>
            <a:r>
              <a:rPr lang="en-GB" dirty="0"/>
              <a:t>.</a:t>
            </a:r>
          </a:p>
          <a:p>
            <a:pPr marL="0" indent="0">
              <a:lnSpc>
                <a:spcPct val="120000"/>
              </a:lnSpc>
              <a:buNone/>
            </a:pPr>
            <a:r>
              <a:rPr lang="en-GB" dirty="0"/>
              <a:t>Will they fit?</a:t>
            </a:r>
          </a:p>
          <a:p>
            <a:pPr marL="0" indent="0">
              <a:lnSpc>
                <a:spcPct val="120000"/>
              </a:lnSpc>
              <a:buNone/>
            </a:pPr>
            <a:r>
              <a:rPr lang="en-GB" dirty="0"/>
              <a:t>Clearly we need d</a:t>
            </a:r>
            <a:r>
              <a:rPr lang="en-GB" baseline="-25000" dirty="0"/>
              <a:t>4</a:t>
            </a:r>
            <a:r>
              <a:rPr lang="en-GB" dirty="0"/>
              <a:t> &gt; d</a:t>
            </a:r>
            <a:r>
              <a:rPr lang="en-GB" baseline="-25000" dirty="0"/>
              <a:t>1</a:t>
            </a:r>
            <a:r>
              <a:rPr lang="en-GB" dirty="0"/>
              <a:t> + d</a:t>
            </a:r>
            <a:r>
              <a:rPr lang="en-GB" baseline="-25000" dirty="0"/>
              <a:t>2</a:t>
            </a:r>
            <a:r>
              <a:rPr lang="en-GB" dirty="0"/>
              <a:t> + d</a:t>
            </a:r>
            <a:r>
              <a:rPr lang="en-GB" baseline="-25000" dirty="0"/>
              <a:t>3</a:t>
            </a:r>
            <a:r>
              <a:rPr lang="en-GB" dirty="0"/>
              <a:t> to allow for the blocks being larger than nominal size, but if the difference is too large, the assembly may be too ‘slack’ when the blocks are smaller than nominal.</a:t>
            </a:r>
          </a:p>
          <a:p>
            <a:pPr marL="0" indent="0">
              <a:lnSpc>
                <a:spcPct val="120000"/>
              </a:lnSpc>
              <a:buNone/>
            </a:pPr>
            <a:r>
              <a:rPr lang="en-GB" dirty="0"/>
              <a:t>So what should we specify for d</a:t>
            </a:r>
            <a:r>
              <a:rPr lang="en-GB" baseline="-25000" dirty="0"/>
              <a:t>4</a:t>
            </a:r>
            <a:r>
              <a:rPr lang="en-GB" dirty="0"/>
              <a:t>?</a:t>
            </a:r>
          </a:p>
          <a:p>
            <a:pPr marL="0" indent="0">
              <a:buNone/>
            </a:pPr>
            <a:endParaRPr lang="en-GB" dirty="0"/>
          </a:p>
        </p:txBody>
      </p:sp>
      <p:sp>
        <p:nvSpPr>
          <p:cNvPr id="5" name="Date Placeholder 4">
            <a:extLst>
              <a:ext uri="{FF2B5EF4-FFF2-40B4-BE49-F238E27FC236}">
                <a16:creationId xmlns:a16="http://schemas.microsoft.com/office/drawing/2014/main" id="{D4F5C3E9-3DBE-F577-B3D7-856D05B822C9}"/>
              </a:ext>
            </a:extLst>
          </p:cNvPr>
          <p:cNvSpPr>
            <a:spLocks noGrp="1"/>
          </p:cNvSpPr>
          <p:nvPr>
            <p:ph type="dt" sz="half" idx="16"/>
          </p:nvPr>
        </p:nvSpPr>
        <p:spPr/>
        <p:txBody>
          <a:bodyPr/>
          <a:lstStyle/>
          <a:p>
            <a:r>
              <a:rPr lang="en-US"/>
              <a:t>August 2022</a:t>
            </a:r>
            <a:endParaRPr lang="en-GB" dirty="0"/>
          </a:p>
        </p:txBody>
      </p:sp>
      <p:sp>
        <p:nvSpPr>
          <p:cNvPr id="6" name="Footer Placeholder 5">
            <a:extLst>
              <a:ext uri="{FF2B5EF4-FFF2-40B4-BE49-F238E27FC236}">
                <a16:creationId xmlns:a16="http://schemas.microsoft.com/office/drawing/2014/main" id="{61AE7540-F103-9A8E-EEA8-46AC9C8A62A8}"/>
              </a:ext>
            </a:extLst>
          </p:cNvPr>
          <p:cNvSpPr>
            <a:spLocks noGrp="1"/>
          </p:cNvSpPr>
          <p:nvPr>
            <p:ph type="ftr" sz="quarter" idx="17"/>
          </p:nvPr>
        </p:nvSpPr>
        <p:spPr/>
        <p:txBody>
          <a:bodyPr/>
          <a:lstStyle/>
          <a:p>
            <a:r>
              <a:rPr lang="en-GB"/>
              <a:t>© CapraTechnology 2022</a:t>
            </a:r>
            <a:endParaRPr lang="en-GB" dirty="0"/>
          </a:p>
        </p:txBody>
      </p:sp>
      <p:sp>
        <p:nvSpPr>
          <p:cNvPr id="4" name="Content Placeholder 3">
            <a:extLst>
              <a:ext uri="{FF2B5EF4-FFF2-40B4-BE49-F238E27FC236}">
                <a16:creationId xmlns:a16="http://schemas.microsoft.com/office/drawing/2014/main" id="{E311B392-D5A8-8421-0875-EF8A1D77199A}"/>
              </a:ext>
            </a:extLst>
          </p:cNvPr>
          <p:cNvSpPr>
            <a:spLocks noGrp="1"/>
          </p:cNvSpPr>
          <p:nvPr>
            <p:ph sz="quarter" idx="19"/>
          </p:nvPr>
        </p:nvSpPr>
        <p:spPr>
          <a:xfrm>
            <a:off x="681038" y="1160271"/>
            <a:ext cx="8471927" cy="1515578"/>
          </a:xfrm>
        </p:spPr>
        <p:txBody>
          <a:bodyPr>
            <a:normAutofit/>
          </a:bodyPr>
          <a:lstStyle/>
          <a:p>
            <a:pPr marL="0" indent="0">
              <a:buNone/>
            </a:pPr>
            <a:r>
              <a:rPr lang="en-GB" dirty="0"/>
              <a:t> </a:t>
            </a:r>
          </a:p>
        </p:txBody>
      </p:sp>
      <p:grpSp>
        <p:nvGrpSpPr>
          <p:cNvPr id="8" name="Group 29">
            <a:extLst>
              <a:ext uri="{FF2B5EF4-FFF2-40B4-BE49-F238E27FC236}">
                <a16:creationId xmlns:a16="http://schemas.microsoft.com/office/drawing/2014/main" id="{ECFEC981-52FA-8083-5FEB-2ACFB98A8A9F}"/>
              </a:ext>
            </a:extLst>
          </p:cNvPr>
          <p:cNvGrpSpPr>
            <a:grpSpLocks/>
          </p:cNvGrpSpPr>
          <p:nvPr/>
        </p:nvGrpSpPr>
        <p:grpSpPr bwMode="auto">
          <a:xfrm>
            <a:off x="2447678" y="1191350"/>
            <a:ext cx="5324722" cy="1086925"/>
            <a:chOff x="1835696" y="1609134"/>
            <a:chExt cx="4543377" cy="1027778"/>
          </a:xfrm>
        </p:grpSpPr>
        <p:sp>
          <p:nvSpPr>
            <p:cNvPr id="9" name="Left-Right Arrow 8">
              <a:extLst>
                <a:ext uri="{FF2B5EF4-FFF2-40B4-BE49-F238E27FC236}">
                  <a16:creationId xmlns:a16="http://schemas.microsoft.com/office/drawing/2014/main" id="{3E793D21-F72C-A46B-B7B2-4356B3EDDF7D}"/>
                </a:ext>
              </a:extLst>
            </p:cNvPr>
            <p:cNvSpPr/>
            <p:nvPr/>
          </p:nvSpPr>
          <p:spPr>
            <a:xfrm>
              <a:off x="1984902" y="2002691"/>
              <a:ext cx="1439682" cy="71424"/>
            </a:xfrm>
            <a:prstGeom prst="leftRightArrow">
              <a:avLst/>
            </a:prstGeom>
            <a:solidFill>
              <a:schemeClr val="accent1"/>
            </a:solidFill>
            <a:ln w="47625" cmpd="sng">
              <a:solidFill>
                <a:schemeClr val="accent1"/>
              </a:solidFill>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463">
                <a:solidFill>
                  <a:schemeClr val="accent1"/>
                </a:solidFill>
              </a:endParaRPr>
            </a:p>
          </p:txBody>
        </p:sp>
        <p:sp>
          <p:nvSpPr>
            <p:cNvPr id="10" name="Left-Right Arrow 9">
              <a:extLst>
                <a:ext uri="{FF2B5EF4-FFF2-40B4-BE49-F238E27FC236}">
                  <a16:creationId xmlns:a16="http://schemas.microsoft.com/office/drawing/2014/main" id="{31C7BDF6-F754-C426-68AB-60C2514F3D5B}"/>
                </a:ext>
              </a:extLst>
            </p:cNvPr>
            <p:cNvSpPr/>
            <p:nvPr/>
          </p:nvSpPr>
          <p:spPr>
            <a:xfrm flipV="1">
              <a:off x="3519186" y="2002690"/>
              <a:ext cx="1340136" cy="73575"/>
            </a:xfrm>
            <a:prstGeom prst="leftRightArrow">
              <a:avLst/>
            </a:prstGeom>
            <a:solidFill>
              <a:schemeClr val="accent1"/>
            </a:solidFill>
            <a:ln w="47625" cmpd="sng">
              <a:solidFill>
                <a:schemeClr val="accent1"/>
              </a:solidFill>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463"/>
            </a:p>
          </p:txBody>
        </p:sp>
        <p:sp>
          <p:nvSpPr>
            <p:cNvPr id="11" name="Left-Right Arrow 10">
              <a:extLst>
                <a:ext uri="{FF2B5EF4-FFF2-40B4-BE49-F238E27FC236}">
                  <a16:creationId xmlns:a16="http://schemas.microsoft.com/office/drawing/2014/main" id="{40E52C60-44BD-207D-548C-E84E6B4A7ABA}"/>
                </a:ext>
              </a:extLst>
            </p:cNvPr>
            <p:cNvSpPr/>
            <p:nvPr/>
          </p:nvSpPr>
          <p:spPr>
            <a:xfrm flipV="1">
              <a:off x="4937281" y="2002691"/>
              <a:ext cx="1223809" cy="71424"/>
            </a:xfrm>
            <a:prstGeom prst="leftRightArrow">
              <a:avLst/>
            </a:prstGeom>
            <a:solidFill>
              <a:schemeClr val="accent1"/>
            </a:solidFill>
            <a:ln w="47625" cmpd="sng">
              <a:solidFill>
                <a:schemeClr val="accent1"/>
              </a:solidFill>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463"/>
            </a:p>
          </p:txBody>
        </p:sp>
        <p:sp>
          <p:nvSpPr>
            <p:cNvPr id="12" name="Left-Right Arrow 11">
              <a:extLst>
                <a:ext uri="{FF2B5EF4-FFF2-40B4-BE49-F238E27FC236}">
                  <a16:creationId xmlns:a16="http://schemas.microsoft.com/office/drawing/2014/main" id="{BDC79E82-093E-5BD1-9D65-5B63FCEE7D50}"/>
                </a:ext>
              </a:extLst>
            </p:cNvPr>
            <p:cNvSpPr/>
            <p:nvPr/>
          </p:nvSpPr>
          <p:spPr>
            <a:xfrm flipV="1">
              <a:off x="1835696" y="2565488"/>
              <a:ext cx="4536504" cy="71424"/>
            </a:xfrm>
            <a:prstGeom prst="leftRightArrow">
              <a:avLst/>
            </a:prstGeom>
            <a:solidFill>
              <a:schemeClr val="accent1"/>
            </a:solidFill>
            <a:ln w="47625" cmpd="sng">
              <a:solidFill>
                <a:schemeClr val="accent1"/>
              </a:solidFill>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463"/>
            </a:p>
          </p:txBody>
        </p:sp>
        <p:sp>
          <p:nvSpPr>
            <p:cNvPr id="13" name="TextBox 34">
              <a:extLst>
                <a:ext uri="{FF2B5EF4-FFF2-40B4-BE49-F238E27FC236}">
                  <a16:creationId xmlns:a16="http://schemas.microsoft.com/office/drawing/2014/main" id="{0485161E-5B9B-99F0-0ADE-10319E4EBFEF}"/>
                </a:ext>
              </a:extLst>
            </p:cNvPr>
            <p:cNvSpPr txBox="1">
              <a:spLocks noChangeArrowheads="1"/>
            </p:cNvSpPr>
            <p:nvPr/>
          </p:nvSpPr>
          <p:spPr bwMode="auto">
            <a:xfrm>
              <a:off x="1980141" y="1609134"/>
              <a:ext cx="1412599" cy="3906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ea typeface="Arial"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ctr" eaLnBrk="1" hangingPunct="1"/>
              <a:r>
                <a:rPr lang="en-GB" altLang="en-US" sz="1463" dirty="0">
                  <a:solidFill>
                    <a:schemeClr val="accent1"/>
                  </a:solidFill>
                  <a:latin typeface="+mn-lt"/>
                </a:rPr>
                <a:t>d</a:t>
              </a:r>
              <a:r>
                <a:rPr lang="en-GB" altLang="en-US" sz="1463" baseline="-25000" dirty="0">
                  <a:solidFill>
                    <a:schemeClr val="accent1"/>
                  </a:solidFill>
                  <a:latin typeface="+mn-lt"/>
                </a:rPr>
                <a:t>1</a:t>
              </a:r>
              <a:r>
                <a:rPr lang="en-GB" altLang="en-US" sz="1463" dirty="0">
                  <a:solidFill>
                    <a:schemeClr val="accent1"/>
                  </a:solidFill>
                  <a:latin typeface="+mn-lt"/>
                </a:rPr>
                <a:t> </a:t>
              </a:r>
              <a:r>
                <a:rPr lang="en-GB" altLang="en-US" sz="1463" dirty="0">
                  <a:solidFill>
                    <a:schemeClr val="accent1"/>
                  </a:solidFill>
                  <a:latin typeface="+mn-lt"/>
                  <a:cs typeface="Calibri" panose="020F0502020204030204" pitchFamily="34" charset="0"/>
                </a:rPr>
                <a:t>±</a:t>
              </a:r>
              <a:r>
                <a:rPr lang="en-GB" altLang="en-US" sz="1463" dirty="0">
                  <a:solidFill>
                    <a:schemeClr val="accent1"/>
                  </a:solidFill>
                  <a:latin typeface="+mn-lt"/>
                </a:rPr>
                <a:t> t</a:t>
              </a:r>
              <a:r>
                <a:rPr lang="en-GB" altLang="en-US" sz="1463" baseline="-25000" dirty="0">
                  <a:solidFill>
                    <a:schemeClr val="accent1"/>
                  </a:solidFill>
                  <a:latin typeface="+mn-lt"/>
                </a:rPr>
                <a:t>1</a:t>
              </a:r>
            </a:p>
          </p:txBody>
        </p:sp>
        <p:sp>
          <p:nvSpPr>
            <p:cNvPr id="14" name="TextBox 35">
              <a:extLst>
                <a:ext uri="{FF2B5EF4-FFF2-40B4-BE49-F238E27FC236}">
                  <a16:creationId xmlns:a16="http://schemas.microsoft.com/office/drawing/2014/main" id="{6F02EC35-43A1-CE72-B057-421AF63ACA82}"/>
                </a:ext>
              </a:extLst>
            </p:cNvPr>
            <p:cNvSpPr txBox="1">
              <a:spLocks noChangeArrowheads="1"/>
            </p:cNvSpPr>
            <p:nvPr/>
          </p:nvSpPr>
          <p:spPr bwMode="auto">
            <a:xfrm>
              <a:off x="3519186" y="1609134"/>
              <a:ext cx="1340135" cy="3906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ea typeface="Arial"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ctr" eaLnBrk="1" hangingPunct="1"/>
              <a:r>
                <a:rPr lang="en-GB" altLang="en-US" sz="1463" dirty="0">
                  <a:solidFill>
                    <a:schemeClr val="accent1"/>
                  </a:solidFill>
                  <a:latin typeface="+mn-lt"/>
                </a:rPr>
                <a:t>d</a:t>
              </a:r>
              <a:r>
                <a:rPr lang="en-GB" altLang="en-US" sz="1463" baseline="-25000" dirty="0">
                  <a:solidFill>
                    <a:schemeClr val="accent1"/>
                  </a:solidFill>
                  <a:latin typeface="+mn-lt"/>
                </a:rPr>
                <a:t>2</a:t>
              </a:r>
              <a:r>
                <a:rPr lang="en-GB" altLang="en-US" sz="1463" dirty="0">
                  <a:solidFill>
                    <a:schemeClr val="accent1"/>
                  </a:solidFill>
                  <a:latin typeface="+mn-lt"/>
                </a:rPr>
                <a:t> </a:t>
              </a:r>
              <a:r>
                <a:rPr lang="en-GB" altLang="en-US" sz="1463" dirty="0">
                  <a:solidFill>
                    <a:schemeClr val="accent1"/>
                  </a:solidFill>
                  <a:latin typeface="+mn-lt"/>
                  <a:cs typeface="Calibri" panose="020F0502020204030204" pitchFamily="34" charset="0"/>
                </a:rPr>
                <a:t>±</a:t>
              </a:r>
              <a:r>
                <a:rPr lang="en-GB" altLang="en-US" sz="1463" dirty="0">
                  <a:solidFill>
                    <a:schemeClr val="accent1"/>
                  </a:solidFill>
                  <a:latin typeface="+mn-lt"/>
                </a:rPr>
                <a:t> t</a:t>
              </a:r>
              <a:r>
                <a:rPr lang="en-GB" altLang="en-US" sz="1463" baseline="-25000" dirty="0">
                  <a:solidFill>
                    <a:schemeClr val="accent1"/>
                  </a:solidFill>
                  <a:latin typeface="+mn-lt"/>
                </a:rPr>
                <a:t>2</a:t>
              </a:r>
            </a:p>
          </p:txBody>
        </p:sp>
        <p:sp>
          <p:nvSpPr>
            <p:cNvPr id="15" name="TextBox 36">
              <a:extLst>
                <a:ext uri="{FF2B5EF4-FFF2-40B4-BE49-F238E27FC236}">
                  <a16:creationId xmlns:a16="http://schemas.microsoft.com/office/drawing/2014/main" id="{A835BC91-ECDE-6426-2616-2633D94021FC}"/>
                </a:ext>
              </a:extLst>
            </p:cNvPr>
            <p:cNvSpPr txBox="1">
              <a:spLocks noChangeArrowheads="1"/>
            </p:cNvSpPr>
            <p:nvPr/>
          </p:nvSpPr>
          <p:spPr bwMode="auto">
            <a:xfrm>
              <a:off x="1842568" y="2206023"/>
              <a:ext cx="4536505" cy="3906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ea typeface="Arial"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ctr" eaLnBrk="1" hangingPunct="1"/>
              <a:r>
                <a:rPr lang="en-GB" altLang="en-US" sz="1463" dirty="0">
                  <a:solidFill>
                    <a:schemeClr val="accent1"/>
                  </a:solidFill>
                  <a:latin typeface="+mn-lt"/>
                </a:rPr>
                <a:t>d</a:t>
              </a:r>
              <a:r>
                <a:rPr lang="en-GB" altLang="en-US" sz="1463" baseline="-25000" dirty="0">
                  <a:solidFill>
                    <a:schemeClr val="accent1"/>
                  </a:solidFill>
                  <a:latin typeface="+mn-lt"/>
                </a:rPr>
                <a:t>4</a:t>
              </a:r>
              <a:r>
                <a:rPr lang="en-GB" altLang="en-US" sz="1463" dirty="0">
                  <a:solidFill>
                    <a:schemeClr val="accent1"/>
                  </a:solidFill>
                  <a:latin typeface="+mn-lt"/>
                </a:rPr>
                <a:t> </a:t>
              </a:r>
              <a:r>
                <a:rPr lang="en-GB" altLang="en-US" sz="1463" dirty="0">
                  <a:solidFill>
                    <a:schemeClr val="accent1"/>
                  </a:solidFill>
                  <a:latin typeface="+mn-lt"/>
                  <a:cs typeface="Calibri" panose="020F0502020204030204" pitchFamily="34" charset="0"/>
                </a:rPr>
                <a:t>±</a:t>
              </a:r>
              <a:r>
                <a:rPr lang="en-GB" altLang="en-US" sz="1463" dirty="0">
                  <a:solidFill>
                    <a:schemeClr val="accent1"/>
                  </a:solidFill>
                  <a:latin typeface="+mn-lt"/>
                </a:rPr>
                <a:t> t</a:t>
              </a:r>
              <a:r>
                <a:rPr lang="en-GB" altLang="en-US" sz="1463" baseline="-25000" dirty="0">
                  <a:solidFill>
                    <a:schemeClr val="accent1"/>
                  </a:solidFill>
                  <a:latin typeface="+mn-lt"/>
                </a:rPr>
                <a:t>4</a:t>
              </a:r>
            </a:p>
          </p:txBody>
        </p:sp>
        <p:sp>
          <p:nvSpPr>
            <p:cNvPr id="16" name="TextBox 37">
              <a:extLst>
                <a:ext uri="{FF2B5EF4-FFF2-40B4-BE49-F238E27FC236}">
                  <a16:creationId xmlns:a16="http://schemas.microsoft.com/office/drawing/2014/main" id="{3B289F0C-5C5C-8C1B-8BA7-C101A0E403D6}"/>
                </a:ext>
              </a:extLst>
            </p:cNvPr>
            <p:cNvSpPr txBox="1">
              <a:spLocks noChangeArrowheads="1"/>
            </p:cNvSpPr>
            <p:nvPr/>
          </p:nvSpPr>
          <p:spPr bwMode="auto">
            <a:xfrm>
              <a:off x="4937281" y="1609134"/>
              <a:ext cx="1223809" cy="3906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ea typeface="Arial"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ctr" eaLnBrk="1" hangingPunct="1"/>
              <a:r>
                <a:rPr lang="en-GB" altLang="en-US" sz="1463" dirty="0">
                  <a:solidFill>
                    <a:schemeClr val="accent1"/>
                  </a:solidFill>
                  <a:latin typeface="+mn-lt"/>
                </a:rPr>
                <a:t>d</a:t>
              </a:r>
              <a:r>
                <a:rPr lang="en-GB" altLang="en-US" sz="1463" baseline="-25000" dirty="0">
                  <a:solidFill>
                    <a:schemeClr val="accent1"/>
                  </a:solidFill>
                  <a:latin typeface="+mn-lt"/>
                </a:rPr>
                <a:t>3 </a:t>
              </a:r>
              <a:r>
                <a:rPr lang="en-GB" altLang="en-US" sz="1463" dirty="0">
                  <a:solidFill>
                    <a:schemeClr val="accent1"/>
                  </a:solidFill>
                  <a:latin typeface="+mn-lt"/>
                  <a:cs typeface="Calibri" panose="020F0502020204030204" pitchFamily="34" charset="0"/>
                </a:rPr>
                <a:t>±</a:t>
              </a:r>
              <a:r>
                <a:rPr lang="en-GB" altLang="en-US" sz="1463" dirty="0">
                  <a:solidFill>
                    <a:schemeClr val="accent1"/>
                  </a:solidFill>
                  <a:latin typeface="+mn-lt"/>
                </a:rPr>
                <a:t> t</a:t>
              </a:r>
              <a:r>
                <a:rPr lang="en-GB" altLang="en-US" sz="1463" baseline="-25000" dirty="0">
                  <a:solidFill>
                    <a:schemeClr val="accent1"/>
                  </a:solidFill>
                  <a:latin typeface="+mn-lt"/>
                </a:rPr>
                <a:t>3</a:t>
              </a:r>
            </a:p>
          </p:txBody>
        </p:sp>
      </p:grpSp>
      <p:sp>
        <p:nvSpPr>
          <p:cNvPr id="17" name="Slide Number Placeholder 16">
            <a:extLst>
              <a:ext uri="{FF2B5EF4-FFF2-40B4-BE49-F238E27FC236}">
                <a16:creationId xmlns:a16="http://schemas.microsoft.com/office/drawing/2014/main" id="{1DD34A49-A323-0B9C-19A2-E4C9D09CC36E}"/>
              </a:ext>
            </a:extLst>
          </p:cNvPr>
          <p:cNvSpPr>
            <a:spLocks noGrp="1"/>
          </p:cNvSpPr>
          <p:nvPr>
            <p:ph type="sldNum" sz="quarter" idx="18"/>
          </p:nvPr>
        </p:nvSpPr>
        <p:spPr/>
        <p:txBody>
          <a:bodyPr/>
          <a:lstStyle/>
          <a:p>
            <a:r>
              <a:rPr lang="en-GB"/>
              <a:t>Tolerance Stacks: </a:t>
            </a:r>
            <a:fld id="{E1ECCE4D-312D-46D3-A35B-FD45375B62A0}" type="slidenum">
              <a:rPr lang="en-GB" smtClean="0"/>
              <a:pPr/>
              <a:t>3</a:t>
            </a:fld>
            <a:endParaRPr lang="en-GB" dirty="0"/>
          </a:p>
        </p:txBody>
      </p:sp>
    </p:spTree>
    <p:extLst>
      <p:ext uri="{BB962C8B-B14F-4D97-AF65-F5344CB8AC3E}">
        <p14:creationId xmlns:p14="http://schemas.microsoft.com/office/powerpoint/2010/main" val="23657014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087FC8E-3A68-5A05-9DAC-6E7D013701BA}"/>
              </a:ext>
            </a:extLst>
          </p:cNvPr>
          <p:cNvSpPr>
            <a:spLocks noGrp="1"/>
          </p:cNvSpPr>
          <p:nvPr>
            <p:ph type="title"/>
          </p:nvPr>
        </p:nvSpPr>
        <p:spPr/>
        <p:txBody>
          <a:bodyPr>
            <a:normAutofit fontScale="90000"/>
          </a:bodyPr>
          <a:lstStyle/>
          <a:p>
            <a:r>
              <a:rPr lang="en-US" cap="none" dirty="0">
                <a:latin typeface="Lucida Grande" charset="0"/>
                <a:ea typeface="Lucida Grande" charset="0"/>
                <a:cs typeface="Lucida Grande" charset="0"/>
              </a:rPr>
              <a:t>The Tolerance Stack Problem</a:t>
            </a:r>
            <a:br>
              <a:rPr lang="en-US" cap="none" dirty="0">
                <a:latin typeface="Lucida Grande" charset="0"/>
                <a:ea typeface="Lucida Grande" charset="0"/>
                <a:cs typeface="Lucida Grande" charset="0"/>
              </a:rPr>
            </a:br>
            <a:endParaRPr lang="en-GB" dirty="0"/>
          </a:p>
        </p:txBody>
      </p:sp>
      <p:sp>
        <p:nvSpPr>
          <p:cNvPr id="2" name="Content Placeholder 1">
            <a:extLst>
              <a:ext uri="{FF2B5EF4-FFF2-40B4-BE49-F238E27FC236}">
                <a16:creationId xmlns:a16="http://schemas.microsoft.com/office/drawing/2014/main" id="{5EE34206-4D6D-CF9B-5515-FC42907125F3}"/>
              </a:ext>
            </a:extLst>
          </p:cNvPr>
          <p:cNvSpPr>
            <a:spLocks noGrp="1"/>
          </p:cNvSpPr>
          <p:nvPr>
            <p:ph sz="quarter" idx="15"/>
          </p:nvPr>
        </p:nvSpPr>
        <p:spPr>
          <a:xfrm>
            <a:off x="681038" y="2452563"/>
            <a:ext cx="8543925" cy="3743451"/>
          </a:xfrm>
        </p:spPr>
        <p:txBody>
          <a:bodyPr>
            <a:normAutofit fontScale="85000" lnSpcReduction="20000"/>
          </a:bodyPr>
          <a:lstStyle/>
          <a:p>
            <a:pPr marL="0" indent="0">
              <a:lnSpc>
                <a:spcPct val="120000"/>
              </a:lnSpc>
              <a:buNone/>
            </a:pPr>
            <a:r>
              <a:rPr lang="en-GB" dirty="0"/>
              <a:t> </a:t>
            </a:r>
            <a:r>
              <a:rPr lang="en-GB" altLang="en-US" dirty="0">
                <a:latin typeface="Lucida Grande" charset="0"/>
                <a:ea typeface="Lucida Grande" charset="0"/>
                <a:cs typeface="Lucida Grande" charset="0"/>
              </a:rPr>
              <a:t>Worse case:</a:t>
            </a:r>
          </a:p>
          <a:p>
            <a:pPr marL="0" indent="0">
              <a:lnSpc>
                <a:spcPct val="120000"/>
              </a:lnSpc>
              <a:buNone/>
            </a:pPr>
            <a:r>
              <a:rPr lang="en-GB" dirty="0"/>
              <a:t>The assembly will always fit if the parts are in tolerance and:</a:t>
            </a:r>
            <a:br>
              <a:rPr lang="en-GB" dirty="0"/>
            </a:br>
            <a:r>
              <a:rPr lang="en-GB" dirty="0"/>
              <a:t>		d</a:t>
            </a:r>
            <a:r>
              <a:rPr lang="en-GB" baseline="-25000" dirty="0"/>
              <a:t>4</a:t>
            </a:r>
            <a:r>
              <a:rPr lang="en-GB" dirty="0"/>
              <a:t> – t</a:t>
            </a:r>
            <a:r>
              <a:rPr lang="en-GB" baseline="-25000" dirty="0"/>
              <a:t>4</a:t>
            </a:r>
            <a:r>
              <a:rPr lang="en-GB" dirty="0"/>
              <a:t> &gt; d</a:t>
            </a:r>
            <a:r>
              <a:rPr lang="en-GB" baseline="-25000" dirty="0"/>
              <a:t>1</a:t>
            </a:r>
            <a:r>
              <a:rPr lang="en-GB" dirty="0"/>
              <a:t> + t</a:t>
            </a:r>
            <a:r>
              <a:rPr lang="en-GB" baseline="-25000" dirty="0"/>
              <a:t>1</a:t>
            </a:r>
            <a:r>
              <a:rPr lang="en-GB" dirty="0"/>
              <a:t> + d</a:t>
            </a:r>
            <a:r>
              <a:rPr lang="en-GB" baseline="-25000" dirty="0"/>
              <a:t>2</a:t>
            </a:r>
            <a:r>
              <a:rPr lang="en-GB" dirty="0"/>
              <a:t> + t</a:t>
            </a:r>
            <a:r>
              <a:rPr lang="en-GB" baseline="-25000" dirty="0"/>
              <a:t>2</a:t>
            </a:r>
            <a:r>
              <a:rPr lang="en-GB" dirty="0"/>
              <a:t> + d</a:t>
            </a:r>
            <a:r>
              <a:rPr lang="en-GB" baseline="-25000" dirty="0"/>
              <a:t>3</a:t>
            </a:r>
            <a:r>
              <a:rPr lang="en-GB" dirty="0"/>
              <a:t> + t</a:t>
            </a:r>
            <a:r>
              <a:rPr lang="en-GB" baseline="-25000" dirty="0"/>
              <a:t>3</a:t>
            </a:r>
          </a:p>
          <a:p>
            <a:pPr marL="0" indent="0">
              <a:lnSpc>
                <a:spcPct val="120000"/>
              </a:lnSpc>
              <a:buNone/>
            </a:pPr>
            <a:r>
              <a:rPr lang="en-GB" dirty="0"/>
              <a:t>or 		d</a:t>
            </a:r>
            <a:r>
              <a:rPr lang="en-GB" baseline="-25000" dirty="0"/>
              <a:t>4</a:t>
            </a:r>
            <a:r>
              <a:rPr lang="en-GB" dirty="0"/>
              <a:t> = d</a:t>
            </a:r>
            <a:r>
              <a:rPr lang="en-GB" baseline="-25000" dirty="0"/>
              <a:t>1</a:t>
            </a:r>
            <a:r>
              <a:rPr lang="en-GB" dirty="0"/>
              <a:t> + d</a:t>
            </a:r>
            <a:r>
              <a:rPr lang="en-GB" baseline="-25000" dirty="0"/>
              <a:t>2</a:t>
            </a:r>
            <a:r>
              <a:rPr lang="en-GB" dirty="0"/>
              <a:t> + d</a:t>
            </a:r>
            <a:r>
              <a:rPr lang="en-GB" baseline="-25000" dirty="0"/>
              <a:t>3</a:t>
            </a:r>
            <a:r>
              <a:rPr lang="en-GB" dirty="0"/>
              <a:t> + t</a:t>
            </a:r>
            <a:r>
              <a:rPr lang="en-GB" baseline="-25000" dirty="0"/>
              <a:t>1</a:t>
            </a:r>
            <a:r>
              <a:rPr lang="en-GB" dirty="0"/>
              <a:t> + t</a:t>
            </a:r>
            <a:r>
              <a:rPr lang="en-GB" baseline="-25000" dirty="0"/>
              <a:t>2</a:t>
            </a:r>
            <a:r>
              <a:rPr lang="en-GB" dirty="0"/>
              <a:t> + t</a:t>
            </a:r>
            <a:r>
              <a:rPr lang="en-GB" baseline="-25000" dirty="0"/>
              <a:t>3</a:t>
            </a:r>
            <a:r>
              <a:rPr lang="en-GB" dirty="0"/>
              <a:t> + t</a:t>
            </a:r>
            <a:r>
              <a:rPr lang="en-GB" baseline="-25000" dirty="0"/>
              <a:t>4</a:t>
            </a:r>
            <a:r>
              <a:rPr lang="en-GB" dirty="0"/>
              <a:t>  	(note we add t</a:t>
            </a:r>
            <a:r>
              <a:rPr lang="en-GB" baseline="-25000" dirty="0"/>
              <a:t>4</a:t>
            </a:r>
            <a:r>
              <a:rPr lang="en-GB" dirty="0"/>
              <a:t>)</a:t>
            </a:r>
          </a:p>
          <a:p>
            <a:pPr marL="0" indent="0">
              <a:lnSpc>
                <a:spcPct val="120000"/>
              </a:lnSpc>
              <a:buNone/>
            </a:pPr>
            <a:endParaRPr lang="en-GB" dirty="0"/>
          </a:p>
          <a:p>
            <a:pPr marL="0" indent="0">
              <a:lnSpc>
                <a:spcPct val="120000"/>
              </a:lnSpc>
              <a:buNone/>
            </a:pPr>
            <a:r>
              <a:rPr lang="en-GB" dirty="0"/>
              <a:t>More often than not when the dimensions are at the opposite end of the tolerance band, the assembly would be unacceptably slack.  In this case it is common practice to use:</a:t>
            </a:r>
          </a:p>
          <a:p>
            <a:pPr marL="0" indent="0">
              <a:lnSpc>
                <a:spcPct val="120000"/>
              </a:lnSpc>
              <a:buNone/>
            </a:pPr>
            <a:r>
              <a:rPr lang="en-GB" dirty="0"/>
              <a:t>Statistical Tolerancing:   d</a:t>
            </a:r>
            <a:r>
              <a:rPr lang="en-GB" baseline="-25000" dirty="0"/>
              <a:t>4</a:t>
            </a:r>
            <a:r>
              <a:rPr lang="en-GB" dirty="0"/>
              <a:t> = d</a:t>
            </a:r>
            <a:r>
              <a:rPr lang="en-GB" baseline="-25000" dirty="0"/>
              <a:t>1</a:t>
            </a:r>
            <a:r>
              <a:rPr lang="en-GB" dirty="0"/>
              <a:t> + d</a:t>
            </a:r>
            <a:r>
              <a:rPr lang="en-GB" baseline="-25000" dirty="0"/>
              <a:t>2</a:t>
            </a:r>
            <a:r>
              <a:rPr lang="en-GB" dirty="0"/>
              <a:t> + d</a:t>
            </a:r>
            <a:r>
              <a:rPr lang="en-GB" baseline="-25000" dirty="0"/>
              <a:t>3</a:t>
            </a:r>
            <a:r>
              <a:rPr lang="en-GB" dirty="0"/>
              <a:t> + √{t</a:t>
            </a:r>
            <a:r>
              <a:rPr lang="en-GB" baseline="-25000" dirty="0"/>
              <a:t>1</a:t>
            </a:r>
            <a:r>
              <a:rPr lang="en-GB" baseline="30000" dirty="0"/>
              <a:t>2</a:t>
            </a:r>
            <a:r>
              <a:rPr lang="en-GB" dirty="0"/>
              <a:t> + t</a:t>
            </a:r>
            <a:r>
              <a:rPr lang="en-GB" baseline="-25000" dirty="0"/>
              <a:t>2</a:t>
            </a:r>
            <a:r>
              <a:rPr lang="en-GB" baseline="30000" dirty="0"/>
              <a:t>2</a:t>
            </a:r>
            <a:r>
              <a:rPr lang="en-GB" dirty="0"/>
              <a:t> + t</a:t>
            </a:r>
            <a:r>
              <a:rPr lang="en-GB" baseline="-25000" dirty="0"/>
              <a:t>3</a:t>
            </a:r>
            <a:r>
              <a:rPr lang="en-GB" baseline="30000" dirty="0"/>
              <a:t>2</a:t>
            </a:r>
            <a:r>
              <a:rPr lang="en-GB" dirty="0"/>
              <a:t> + t</a:t>
            </a:r>
            <a:r>
              <a:rPr lang="en-GB" baseline="-25000" dirty="0"/>
              <a:t>4</a:t>
            </a:r>
            <a:r>
              <a:rPr lang="en-GB" baseline="30000" dirty="0"/>
              <a:t>2</a:t>
            </a:r>
            <a:r>
              <a:rPr lang="en-GB" dirty="0"/>
              <a:t>}</a:t>
            </a:r>
          </a:p>
          <a:p>
            <a:pPr marL="0" indent="0">
              <a:lnSpc>
                <a:spcPct val="120000"/>
              </a:lnSpc>
              <a:buNone/>
            </a:pPr>
            <a:r>
              <a:rPr lang="en-GB" dirty="0"/>
              <a:t>This gives a smaller answer for d</a:t>
            </a:r>
            <a:r>
              <a:rPr lang="en-GB" baseline="-25000" dirty="0"/>
              <a:t>4</a:t>
            </a:r>
            <a:r>
              <a:rPr lang="en-GB" dirty="0"/>
              <a:t>, so less ‘slack’ - but is it justified?</a:t>
            </a:r>
          </a:p>
          <a:p>
            <a:pPr marL="0" indent="0">
              <a:buNone/>
            </a:pPr>
            <a:endParaRPr lang="en-GB" dirty="0"/>
          </a:p>
        </p:txBody>
      </p:sp>
      <p:sp>
        <p:nvSpPr>
          <p:cNvPr id="5" name="Date Placeholder 4">
            <a:extLst>
              <a:ext uri="{FF2B5EF4-FFF2-40B4-BE49-F238E27FC236}">
                <a16:creationId xmlns:a16="http://schemas.microsoft.com/office/drawing/2014/main" id="{D4F5C3E9-3DBE-F577-B3D7-856D05B822C9}"/>
              </a:ext>
            </a:extLst>
          </p:cNvPr>
          <p:cNvSpPr>
            <a:spLocks noGrp="1"/>
          </p:cNvSpPr>
          <p:nvPr>
            <p:ph type="dt" sz="half" idx="16"/>
          </p:nvPr>
        </p:nvSpPr>
        <p:spPr/>
        <p:txBody>
          <a:bodyPr/>
          <a:lstStyle/>
          <a:p>
            <a:r>
              <a:rPr lang="en-US"/>
              <a:t>August 2022</a:t>
            </a:r>
            <a:endParaRPr lang="en-GB" dirty="0"/>
          </a:p>
        </p:txBody>
      </p:sp>
      <p:sp>
        <p:nvSpPr>
          <p:cNvPr id="6" name="Footer Placeholder 5">
            <a:extLst>
              <a:ext uri="{FF2B5EF4-FFF2-40B4-BE49-F238E27FC236}">
                <a16:creationId xmlns:a16="http://schemas.microsoft.com/office/drawing/2014/main" id="{61AE7540-F103-9A8E-EEA8-46AC9C8A62A8}"/>
              </a:ext>
            </a:extLst>
          </p:cNvPr>
          <p:cNvSpPr>
            <a:spLocks noGrp="1"/>
          </p:cNvSpPr>
          <p:nvPr>
            <p:ph type="ftr" sz="quarter" idx="17"/>
          </p:nvPr>
        </p:nvSpPr>
        <p:spPr/>
        <p:txBody>
          <a:bodyPr/>
          <a:lstStyle/>
          <a:p>
            <a:r>
              <a:rPr lang="en-GB"/>
              <a:t>© CapraTechnology 2022</a:t>
            </a:r>
            <a:endParaRPr lang="en-GB" dirty="0"/>
          </a:p>
        </p:txBody>
      </p:sp>
      <p:sp>
        <p:nvSpPr>
          <p:cNvPr id="4" name="Content Placeholder 3">
            <a:extLst>
              <a:ext uri="{FF2B5EF4-FFF2-40B4-BE49-F238E27FC236}">
                <a16:creationId xmlns:a16="http://schemas.microsoft.com/office/drawing/2014/main" id="{E311B392-D5A8-8421-0875-EF8A1D77199A}"/>
              </a:ext>
            </a:extLst>
          </p:cNvPr>
          <p:cNvSpPr>
            <a:spLocks noGrp="1"/>
          </p:cNvSpPr>
          <p:nvPr>
            <p:ph sz="quarter" idx="19"/>
          </p:nvPr>
        </p:nvSpPr>
        <p:spPr>
          <a:xfrm>
            <a:off x="681038" y="1075765"/>
            <a:ext cx="8589962" cy="1515035"/>
          </a:xfrm>
        </p:spPr>
        <p:txBody>
          <a:bodyPr>
            <a:normAutofit/>
          </a:bodyPr>
          <a:lstStyle/>
          <a:p>
            <a:pPr marL="0" indent="0">
              <a:lnSpc>
                <a:spcPct val="120000"/>
              </a:lnSpc>
              <a:buNone/>
            </a:pPr>
            <a:endParaRPr lang="en-GB" dirty="0"/>
          </a:p>
          <a:p>
            <a:endParaRPr lang="en-GB" dirty="0"/>
          </a:p>
        </p:txBody>
      </p:sp>
      <p:grpSp>
        <p:nvGrpSpPr>
          <p:cNvPr id="17" name="Group 29">
            <a:extLst>
              <a:ext uri="{FF2B5EF4-FFF2-40B4-BE49-F238E27FC236}">
                <a16:creationId xmlns:a16="http://schemas.microsoft.com/office/drawing/2014/main" id="{336CBCCA-1292-E4E1-FC44-983745620320}"/>
              </a:ext>
            </a:extLst>
          </p:cNvPr>
          <p:cNvGrpSpPr>
            <a:grpSpLocks/>
          </p:cNvGrpSpPr>
          <p:nvPr/>
        </p:nvGrpSpPr>
        <p:grpSpPr bwMode="auto">
          <a:xfrm>
            <a:off x="2429748" y="1205301"/>
            <a:ext cx="5324722" cy="1086925"/>
            <a:chOff x="1835696" y="1609134"/>
            <a:chExt cx="4543377" cy="1027778"/>
          </a:xfrm>
        </p:grpSpPr>
        <p:sp>
          <p:nvSpPr>
            <p:cNvPr id="18" name="Left-Right Arrow 8">
              <a:extLst>
                <a:ext uri="{FF2B5EF4-FFF2-40B4-BE49-F238E27FC236}">
                  <a16:creationId xmlns:a16="http://schemas.microsoft.com/office/drawing/2014/main" id="{6BBE1025-4650-D05A-48E4-BAE583601528}"/>
                </a:ext>
              </a:extLst>
            </p:cNvPr>
            <p:cNvSpPr/>
            <p:nvPr/>
          </p:nvSpPr>
          <p:spPr>
            <a:xfrm>
              <a:off x="1984902" y="2002691"/>
              <a:ext cx="1439682" cy="71424"/>
            </a:xfrm>
            <a:prstGeom prst="leftRightArrow">
              <a:avLst/>
            </a:prstGeom>
            <a:solidFill>
              <a:schemeClr val="accent1"/>
            </a:solidFill>
            <a:ln w="47625" cmpd="sng">
              <a:solidFill>
                <a:schemeClr val="accent1"/>
              </a:solidFill>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463">
                <a:solidFill>
                  <a:schemeClr val="accent1"/>
                </a:solidFill>
              </a:endParaRPr>
            </a:p>
          </p:txBody>
        </p:sp>
        <p:sp>
          <p:nvSpPr>
            <p:cNvPr id="19" name="Left-Right Arrow 9">
              <a:extLst>
                <a:ext uri="{FF2B5EF4-FFF2-40B4-BE49-F238E27FC236}">
                  <a16:creationId xmlns:a16="http://schemas.microsoft.com/office/drawing/2014/main" id="{77D5A19B-12CF-C718-536D-B7A351385703}"/>
                </a:ext>
              </a:extLst>
            </p:cNvPr>
            <p:cNvSpPr/>
            <p:nvPr/>
          </p:nvSpPr>
          <p:spPr>
            <a:xfrm flipV="1">
              <a:off x="3519186" y="2002691"/>
              <a:ext cx="1340136" cy="71424"/>
            </a:xfrm>
            <a:prstGeom prst="leftRightArrow">
              <a:avLst/>
            </a:prstGeom>
            <a:solidFill>
              <a:schemeClr val="accent1"/>
            </a:solidFill>
            <a:ln w="47625" cmpd="sng">
              <a:solidFill>
                <a:schemeClr val="accent1"/>
              </a:solidFill>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463"/>
            </a:p>
          </p:txBody>
        </p:sp>
        <p:sp>
          <p:nvSpPr>
            <p:cNvPr id="20" name="Left-Right Arrow 10">
              <a:extLst>
                <a:ext uri="{FF2B5EF4-FFF2-40B4-BE49-F238E27FC236}">
                  <a16:creationId xmlns:a16="http://schemas.microsoft.com/office/drawing/2014/main" id="{DDBE372C-6792-7530-0A62-8A59D919D424}"/>
                </a:ext>
              </a:extLst>
            </p:cNvPr>
            <p:cNvSpPr/>
            <p:nvPr/>
          </p:nvSpPr>
          <p:spPr>
            <a:xfrm flipV="1">
              <a:off x="4937281" y="2002691"/>
              <a:ext cx="1223809" cy="71424"/>
            </a:xfrm>
            <a:prstGeom prst="leftRightArrow">
              <a:avLst/>
            </a:prstGeom>
            <a:solidFill>
              <a:schemeClr val="accent1"/>
            </a:solidFill>
            <a:ln w="47625" cmpd="sng">
              <a:solidFill>
                <a:schemeClr val="accent1"/>
              </a:solidFill>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463"/>
            </a:p>
          </p:txBody>
        </p:sp>
        <p:sp>
          <p:nvSpPr>
            <p:cNvPr id="21" name="Left-Right Arrow 11">
              <a:extLst>
                <a:ext uri="{FF2B5EF4-FFF2-40B4-BE49-F238E27FC236}">
                  <a16:creationId xmlns:a16="http://schemas.microsoft.com/office/drawing/2014/main" id="{2E24E41D-B29A-DA95-4E5A-9951F686F4CE}"/>
                </a:ext>
              </a:extLst>
            </p:cNvPr>
            <p:cNvSpPr/>
            <p:nvPr/>
          </p:nvSpPr>
          <p:spPr>
            <a:xfrm flipV="1">
              <a:off x="1835696" y="2565488"/>
              <a:ext cx="4536504" cy="71424"/>
            </a:xfrm>
            <a:prstGeom prst="leftRightArrow">
              <a:avLst/>
            </a:prstGeom>
            <a:solidFill>
              <a:schemeClr val="accent1"/>
            </a:solidFill>
            <a:ln w="47625" cmpd="sng">
              <a:solidFill>
                <a:schemeClr val="accent1"/>
              </a:solidFill>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463"/>
            </a:p>
          </p:txBody>
        </p:sp>
        <p:sp>
          <p:nvSpPr>
            <p:cNvPr id="22" name="TextBox 34">
              <a:extLst>
                <a:ext uri="{FF2B5EF4-FFF2-40B4-BE49-F238E27FC236}">
                  <a16:creationId xmlns:a16="http://schemas.microsoft.com/office/drawing/2014/main" id="{A2F1D74F-2A63-C8E8-AA4B-253519DE7060}"/>
                </a:ext>
              </a:extLst>
            </p:cNvPr>
            <p:cNvSpPr txBox="1">
              <a:spLocks noChangeArrowheads="1"/>
            </p:cNvSpPr>
            <p:nvPr/>
          </p:nvSpPr>
          <p:spPr bwMode="auto">
            <a:xfrm>
              <a:off x="1980141" y="1609134"/>
              <a:ext cx="1412599" cy="3906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ea typeface="Arial"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ctr" eaLnBrk="1" hangingPunct="1"/>
              <a:r>
                <a:rPr lang="en-GB" altLang="en-US" sz="1463" dirty="0">
                  <a:solidFill>
                    <a:schemeClr val="accent1"/>
                  </a:solidFill>
                  <a:latin typeface="+mn-lt"/>
                </a:rPr>
                <a:t>d</a:t>
              </a:r>
              <a:r>
                <a:rPr lang="en-GB" altLang="en-US" sz="1463" baseline="-25000" dirty="0">
                  <a:solidFill>
                    <a:schemeClr val="accent1"/>
                  </a:solidFill>
                  <a:latin typeface="+mn-lt"/>
                </a:rPr>
                <a:t>1</a:t>
              </a:r>
              <a:r>
                <a:rPr lang="en-GB" altLang="en-US" sz="1463" dirty="0">
                  <a:solidFill>
                    <a:schemeClr val="accent1"/>
                  </a:solidFill>
                  <a:latin typeface="+mn-lt"/>
                </a:rPr>
                <a:t> </a:t>
              </a:r>
              <a:r>
                <a:rPr lang="en-GB" altLang="en-US" sz="1463" dirty="0">
                  <a:solidFill>
                    <a:schemeClr val="accent1"/>
                  </a:solidFill>
                  <a:latin typeface="+mn-lt"/>
                  <a:cs typeface="Calibri" panose="020F0502020204030204" pitchFamily="34" charset="0"/>
                </a:rPr>
                <a:t>±</a:t>
              </a:r>
              <a:r>
                <a:rPr lang="en-GB" altLang="en-US" sz="1463" dirty="0">
                  <a:solidFill>
                    <a:schemeClr val="accent1"/>
                  </a:solidFill>
                  <a:latin typeface="+mn-lt"/>
                </a:rPr>
                <a:t> t</a:t>
              </a:r>
              <a:r>
                <a:rPr lang="en-GB" altLang="en-US" sz="1463" baseline="-25000" dirty="0">
                  <a:solidFill>
                    <a:schemeClr val="accent1"/>
                  </a:solidFill>
                  <a:latin typeface="+mn-lt"/>
                </a:rPr>
                <a:t>1</a:t>
              </a:r>
            </a:p>
          </p:txBody>
        </p:sp>
        <p:sp>
          <p:nvSpPr>
            <p:cNvPr id="23" name="TextBox 35">
              <a:extLst>
                <a:ext uri="{FF2B5EF4-FFF2-40B4-BE49-F238E27FC236}">
                  <a16:creationId xmlns:a16="http://schemas.microsoft.com/office/drawing/2014/main" id="{7DCF692C-107C-E010-947F-AC68B48A82FA}"/>
                </a:ext>
              </a:extLst>
            </p:cNvPr>
            <p:cNvSpPr txBox="1">
              <a:spLocks noChangeArrowheads="1"/>
            </p:cNvSpPr>
            <p:nvPr/>
          </p:nvSpPr>
          <p:spPr bwMode="auto">
            <a:xfrm>
              <a:off x="3519186" y="1609134"/>
              <a:ext cx="1340135" cy="3906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ea typeface="Arial"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ctr" eaLnBrk="1" hangingPunct="1"/>
              <a:r>
                <a:rPr lang="en-GB" altLang="en-US" sz="1463" dirty="0">
                  <a:solidFill>
                    <a:schemeClr val="accent1"/>
                  </a:solidFill>
                  <a:latin typeface="+mn-lt"/>
                </a:rPr>
                <a:t>d</a:t>
              </a:r>
              <a:r>
                <a:rPr lang="en-GB" altLang="en-US" sz="1463" baseline="-25000" dirty="0">
                  <a:solidFill>
                    <a:schemeClr val="accent1"/>
                  </a:solidFill>
                  <a:latin typeface="+mn-lt"/>
                </a:rPr>
                <a:t>2</a:t>
              </a:r>
              <a:r>
                <a:rPr lang="en-GB" altLang="en-US" sz="1463" dirty="0">
                  <a:solidFill>
                    <a:schemeClr val="accent1"/>
                  </a:solidFill>
                  <a:latin typeface="+mn-lt"/>
                </a:rPr>
                <a:t> </a:t>
              </a:r>
              <a:r>
                <a:rPr lang="en-GB" altLang="en-US" sz="1463" dirty="0">
                  <a:solidFill>
                    <a:schemeClr val="accent1"/>
                  </a:solidFill>
                  <a:latin typeface="+mn-lt"/>
                  <a:cs typeface="Calibri" panose="020F0502020204030204" pitchFamily="34" charset="0"/>
                </a:rPr>
                <a:t>±</a:t>
              </a:r>
              <a:r>
                <a:rPr lang="en-GB" altLang="en-US" sz="1463" dirty="0">
                  <a:solidFill>
                    <a:schemeClr val="accent1"/>
                  </a:solidFill>
                  <a:latin typeface="+mn-lt"/>
                </a:rPr>
                <a:t> t</a:t>
              </a:r>
              <a:r>
                <a:rPr lang="en-GB" altLang="en-US" sz="1463" baseline="-25000" dirty="0">
                  <a:solidFill>
                    <a:schemeClr val="accent1"/>
                  </a:solidFill>
                  <a:latin typeface="+mn-lt"/>
                </a:rPr>
                <a:t>2</a:t>
              </a:r>
            </a:p>
          </p:txBody>
        </p:sp>
        <p:sp>
          <p:nvSpPr>
            <p:cNvPr id="24" name="TextBox 36">
              <a:extLst>
                <a:ext uri="{FF2B5EF4-FFF2-40B4-BE49-F238E27FC236}">
                  <a16:creationId xmlns:a16="http://schemas.microsoft.com/office/drawing/2014/main" id="{AFE1D2A7-B1B2-0686-62D0-C6B417668DAE}"/>
                </a:ext>
              </a:extLst>
            </p:cNvPr>
            <p:cNvSpPr txBox="1">
              <a:spLocks noChangeArrowheads="1"/>
            </p:cNvSpPr>
            <p:nvPr/>
          </p:nvSpPr>
          <p:spPr bwMode="auto">
            <a:xfrm>
              <a:off x="1842568" y="2206023"/>
              <a:ext cx="4536505" cy="3906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ea typeface="Arial"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ctr" eaLnBrk="1" hangingPunct="1"/>
              <a:r>
                <a:rPr lang="en-GB" altLang="en-US" sz="1463" dirty="0">
                  <a:solidFill>
                    <a:schemeClr val="accent1"/>
                  </a:solidFill>
                  <a:latin typeface="+mn-lt"/>
                </a:rPr>
                <a:t>d</a:t>
              </a:r>
              <a:r>
                <a:rPr lang="en-GB" altLang="en-US" sz="1463" baseline="-25000" dirty="0">
                  <a:solidFill>
                    <a:schemeClr val="accent1"/>
                  </a:solidFill>
                  <a:latin typeface="+mn-lt"/>
                </a:rPr>
                <a:t>4</a:t>
              </a:r>
              <a:r>
                <a:rPr lang="en-GB" altLang="en-US" sz="1463" dirty="0">
                  <a:solidFill>
                    <a:schemeClr val="accent1"/>
                  </a:solidFill>
                  <a:latin typeface="+mn-lt"/>
                </a:rPr>
                <a:t> </a:t>
              </a:r>
              <a:r>
                <a:rPr lang="en-GB" altLang="en-US" sz="1463" dirty="0">
                  <a:solidFill>
                    <a:schemeClr val="accent1"/>
                  </a:solidFill>
                  <a:latin typeface="+mn-lt"/>
                  <a:cs typeface="Calibri" panose="020F0502020204030204" pitchFamily="34" charset="0"/>
                </a:rPr>
                <a:t>±</a:t>
              </a:r>
              <a:r>
                <a:rPr lang="en-GB" altLang="en-US" sz="1463" dirty="0">
                  <a:solidFill>
                    <a:schemeClr val="accent1"/>
                  </a:solidFill>
                  <a:latin typeface="+mn-lt"/>
                </a:rPr>
                <a:t> t</a:t>
              </a:r>
              <a:r>
                <a:rPr lang="en-GB" altLang="en-US" sz="1463" baseline="-25000" dirty="0">
                  <a:solidFill>
                    <a:schemeClr val="accent1"/>
                  </a:solidFill>
                  <a:latin typeface="+mn-lt"/>
                </a:rPr>
                <a:t>4</a:t>
              </a:r>
            </a:p>
          </p:txBody>
        </p:sp>
        <p:sp>
          <p:nvSpPr>
            <p:cNvPr id="25" name="TextBox 37">
              <a:extLst>
                <a:ext uri="{FF2B5EF4-FFF2-40B4-BE49-F238E27FC236}">
                  <a16:creationId xmlns:a16="http://schemas.microsoft.com/office/drawing/2014/main" id="{2682ABA5-F215-626D-597C-DBF3DF9CF14C}"/>
                </a:ext>
              </a:extLst>
            </p:cNvPr>
            <p:cNvSpPr txBox="1">
              <a:spLocks noChangeArrowheads="1"/>
            </p:cNvSpPr>
            <p:nvPr/>
          </p:nvSpPr>
          <p:spPr bwMode="auto">
            <a:xfrm>
              <a:off x="4937281" y="1609134"/>
              <a:ext cx="1223809" cy="3906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ea typeface="Arial"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ctr" eaLnBrk="1" hangingPunct="1"/>
              <a:r>
                <a:rPr lang="en-GB" altLang="en-US" sz="1463" dirty="0">
                  <a:solidFill>
                    <a:schemeClr val="accent1"/>
                  </a:solidFill>
                  <a:latin typeface="+mn-lt"/>
                </a:rPr>
                <a:t>d</a:t>
              </a:r>
              <a:r>
                <a:rPr lang="en-GB" altLang="en-US" sz="1463" baseline="-25000" dirty="0">
                  <a:solidFill>
                    <a:schemeClr val="accent1"/>
                  </a:solidFill>
                  <a:latin typeface="+mn-lt"/>
                </a:rPr>
                <a:t>3 </a:t>
              </a:r>
              <a:r>
                <a:rPr lang="en-GB" altLang="en-US" sz="1463" dirty="0">
                  <a:solidFill>
                    <a:schemeClr val="accent1"/>
                  </a:solidFill>
                  <a:latin typeface="+mn-lt"/>
                  <a:cs typeface="Calibri" panose="020F0502020204030204" pitchFamily="34" charset="0"/>
                </a:rPr>
                <a:t>±</a:t>
              </a:r>
              <a:r>
                <a:rPr lang="en-GB" altLang="en-US" sz="1463" dirty="0">
                  <a:solidFill>
                    <a:schemeClr val="accent1"/>
                  </a:solidFill>
                  <a:latin typeface="+mn-lt"/>
                </a:rPr>
                <a:t> t</a:t>
              </a:r>
              <a:r>
                <a:rPr lang="en-GB" altLang="en-US" sz="1463" baseline="-25000" dirty="0">
                  <a:solidFill>
                    <a:schemeClr val="accent1"/>
                  </a:solidFill>
                  <a:latin typeface="+mn-lt"/>
                </a:rPr>
                <a:t>3</a:t>
              </a:r>
            </a:p>
          </p:txBody>
        </p:sp>
      </p:grpSp>
      <p:sp>
        <p:nvSpPr>
          <p:cNvPr id="8" name="Slide Number Placeholder 7">
            <a:extLst>
              <a:ext uri="{FF2B5EF4-FFF2-40B4-BE49-F238E27FC236}">
                <a16:creationId xmlns:a16="http://schemas.microsoft.com/office/drawing/2014/main" id="{5C636CA8-BDCB-DEEE-9E0D-7F502A859723}"/>
              </a:ext>
            </a:extLst>
          </p:cNvPr>
          <p:cNvSpPr>
            <a:spLocks noGrp="1"/>
          </p:cNvSpPr>
          <p:nvPr>
            <p:ph type="sldNum" sz="quarter" idx="18"/>
          </p:nvPr>
        </p:nvSpPr>
        <p:spPr/>
        <p:txBody>
          <a:bodyPr/>
          <a:lstStyle/>
          <a:p>
            <a:r>
              <a:rPr lang="en-GB"/>
              <a:t>Tolerance Stacks: </a:t>
            </a:r>
            <a:fld id="{E1ECCE4D-312D-46D3-A35B-FD45375B62A0}" type="slidenum">
              <a:rPr lang="en-GB" smtClean="0"/>
              <a:pPr/>
              <a:t>4</a:t>
            </a:fld>
            <a:endParaRPr lang="en-GB" dirty="0"/>
          </a:p>
        </p:txBody>
      </p:sp>
    </p:spTree>
    <p:extLst>
      <p:ext uri="{BB962C8B-B14F-4D97-AF65-F5344CB8AC3E}">
        <p14:creationId xmlns:p14="http://schemas.microsoft.com/office/powerpoint/2010/main" val="35174005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F7C2DD37-2C21-F995-01D2-058C69992A95}"/>
              </a:ext>
            </a:extLst>
          </p:cNvPr>
          <p:cNvSpPr>
            <a:spLocks noGrp="1"/>
          </p:cNvSpPr>
          <p:nvPr>
            <p:ph idx="1"/>
          </p:nvPr>
        </p:nvSpPr>
        <p:spPr/>
        <p:txBody>
          <a:bodyPr>
            <a:normAutofit fontScale="85000" lnSpcReduction="10000"/>
          </a:bodyPr>
          <a:lstStyle/>
          <a:p>
            <a:pPr marL="0" indent="0">
              <a:lnSpc>
                <a:spcPct val="120000"/>
              </a:lnSpc>
              <a:buNone/>
            </a:pPr>
            <a:r>
              <a:rPr lang="en-GB" dirty="0"/>
              <a:t>We know  that ‘root-sum-squaring’ numbers gives a smaller answer than just adding them up.  But does it mean anything?</a:t>
            </a:r>
            <a:endParaRPr lang="en-GB" altLang="en-US" dirty="0">
              <a:ea typeface="Lucida Grande" charset="0"/>
              <a:cs typeface="Lucida Grande" charset="0"/>
            </a:endParaRPr>
          </a:p>
          <a:p>
            <a:pPr marL="0" indent="0">
              <a:lnSpc>
                <a:spcPct val="120000"/>
              </a:lnSpc>
              <a:buNone/>
            </a:pPr>
            <a:endParaRPr lang="en-GB" altLang="en-US" dirty="0">
              <a:ea typeface="Lucida Grande" charset="0"/>
              <a:cs typeface="Lucida Grande" charset="0"/>
            </a:endParaRPr>
          </a:p>
          <a:p>
            <a:pPr marL="0" indent="0">
              <a:lnSpc>
                <a:spcPct val="120000"/>
              </a:lnSpc>
              <a:buNone/>
            </a:pPr>
            <a:r>
              <a:rPr lang="en-GB" altLang="en-US" dirty="0">
                <a:ea typeface="Lucida Grande" charset="0"/>
                <a:cs typeface="Lucida Grande" charset="0"/>
              </a:rPr>
              <a:t>The basis of statistical tolerancing is a mathematical theorem:</a:t>
            </a:r>
          </a:p>
          <a:p>
            <a:pPr marL="0" indent="0">
              <a:lnSpc>
                <a:spcPct val="120000"/>
              </a:lnSpc>
              <a:buNone/>
            </a:pPr>
            <a:r>
              <a:rPr lang="en-GB" altLang="en-US" dirty="0">
                <a:ea typeface="Lucida Grande" charset="0"/>
                <a:cs typeface="Lucida Grande" charset="0"/>
              </a:rPr>
              <a:t>If a variable (let’s call it ‘stack’) is constructed by adding or subtracting a number of component variables that are all independent and normally distributed, with mean </a:t>
            </a:r>
            <a:r>
              <a:rPr lang="en-GB" altLang="en-US" dirty="0" err="1">
                <a:ea typeface="Lucida Grande" charset="0"/>
                <a:cs typeface="Lucida Grande" charset="0"/>
              </a:rPr>
              <a:t>Xbar</a:t>
            </a:r>
            <a:r>
              <a:rPr lang="en-GB" altLang="en-US" baseline="-25000" dirty="0" err="1">
                <a:ea typeface="Lucida Grande" charset="0"/>
                <a:cs typeface="Lucida Grande" charset="0"/>
              </a:rPr>
              <a:t>i</a:t>
            </a:r>
            <a:r>
              <a:rPr lang="en-GB" altLang="en-US" dirty="0">
                <a:ea typeface="Lucida Grande" charset="0"/>
                <a:cs typeface="Lucida Grande" charset="0"/>
              </a:rPr>
              <a:t> and standard deviation </a:t>
            </a:r>
            <a:r>
              <a:rPr lang="el-GR" altLang="en-US" dirty="0">
                <a:ea typeface="Lucida Grande" charset="0"/>
                <a:cs typeface="Calibri" panose="020F0502020204030204" pitchFamily="34" charset="0"/>
              </a:rPr>
              <a:t>σ</a:t>
            </a:r>
            <a:r>
              <a:rPr lang="en-GB" altLang="en-US" baseline="-25000" dirty="0" err="1">
                <a:ea typeface="Lucida Grande" charset="0"/>
                <a:cs typeface="Lucida Grande" charset="0"/>
              </a:rPr>
              <a:t>i</a:t>
            </a:r>
            <a:r>
              <a:rPr lang="en-GB" altLang="en-US" dirty="0">
                <a:ea typeface="Lucida Grande" charset="0"/>
                <a:cs typeface="Lucida Grande" charset="0"/>
              </a:rPr>
              <a:t> then ‘stack’ will also be normally distributed with:</a:t>
            </a:r>
          </a:p>
          <a:p>
            <a:pPr marL="0" indent="0">
              <a:lnSpc>
                <a:spcPct val="120000"/>
              </a:lnSpc>
              <a:buNone/>
            </a:pPr>
            <a:r>
              <a:rPr lang="en-GB" altLang="en-US" dirty="0">
                <a:ea typeface="Lucida Grande" charset="0"/>
                <a:cs typeface="Lucida Grande" charset="0"/>
              </a:rPr>
              <a:t>Mean = </a:t>
            </a:r>
            <a:r>
              <a:rPr lang="en-GB" altLang="en-US" dirty="0" err="1">
                <a:ea typeface="Lucida Grande" charset="0"/>
                <a:cs typeface="Lucida Grande" charset="0"/>
              </a:rPr>
              <a:t>Xbar</a:t>
            </a:r>
            <a:r>
              <a:rPr lang="en-GB" altLang="en-US" baseline="-25000" dirty="0" err="1">
                <a:ea typeface="Lucida Grande" charset="0"/>
                <a:cs typeface="Lucida Grande" charset="0"/>
              </a:rPr>
              <a:t>stack</a:t>
            </a:r>
            <a:r>
              <a:rPr lang="en-GB" altLang="en-US" dirty="0">
                <a:ea typeface="Lucida Grande" charset="0"/>
                <a:cs typeface="Lucida Grande" charset="0"/>
              </a:rPr>
              <a:t>  = Σ </a:t>
            </a:r>
            <a:r>
              <a:rPr lang="en-GB" altLang="en-US" dirty="0" err="1">
                <a:ea typeface="Lucida Grande" charset="0"/>
                <a:cs typeface="Lucida Grande" charset="0"/>
              </a:rPr>
              <a:t>Xbar</a:t>
            </a:r>
            <a:r>
              <a:rPr lang="en-GB" altLang="en-US" baseline="-25000" dirty="0" err="1">
                <a:ea typeface="Lucida Grande" charset="0"/>
                <a:cs typeface="Lucida Grande" charset="0"/>
              </a:rPr>
              <a:t>i</a:t>
            </a:r>
            <a:r>
              <a:rPr lang="en-GB" altLang="en-US" dirty="0">
                <a:ea typeface="Lucida Grande" charset="0"/>
                <a:cs typeface="Lucida Grande" charset="0"/>
              </a:rPr>
              <a:t> </a:t>
            </a:r>
          </a:p>
          <a:p>
            <a:pPr marL="0" indent="0">
              <a:lnSpc>
                <a:spcPct val="120000"/>
              </a:lnSpc>
              <a:buNone/>
            </a:pPr>
            <a:r>
              <a:rPr lang="en-GB" altLang="en-US" dirty="0">
                <a:ea typeface="Lucida Grande" charset="0"/>
                <a:cs typeface="Lucida Grande" charset="0"/>
              </a:rPr>
              <a:t>and 		</a:t>
            </a:r>
          </a:p>
          <a:p>
            <a:pPr marL="0" indent="0">
              <a:lnSpc>
                <a:spcPct val="120000"/>
              </a:lnSpc>
              <a:buNone/>
            </a:pPr>
            <a:r>
              <a:rPr lang="el-GR" altLang="en-US" dirty="0">
                <a:ea typeface="Lucida Grande" charset="0"/>
                <a:cs typeface="Calibri" panose="020F0502020204030204" pitchFamily="34" charset="0"/>
              </a:rPr>
              <a:t>σ</a:t>
            </a:r>
            <a:r>
              <a:rPr lang="en-GB" altLang="en-US" baseline="-25000" dirty="0">
                <a:ea typeface="Lucida Grande" charset="0"/>
                <a:cs typeface="Lucida Grande" charset="0"/>
              </a:rPr>
              <a:t>stack</a:t>
            </a:r>
            <a:r>
              <a:rPr lang="en-GB" altLang="en-US" dirty="0">
                <a:ea typeface="Lucida Grande" charset="0"/>
                <a:cs typeface="Lucida Grande" charset="0"/>
              </a:rPr>
              <a:t> = √Σ </a:t>
            </a:r>
            <a:r>
              <a:rPr lang="el-GR" altLang="en-US" dirty="0">
                <a:ea typeface="Lucida Grande" charset="0"/>
                <a:cs typeface="Calibri" panose="020F0502020204030204" pitchFamily="34" charset="0"/>
              </a:rPr>
              <a:t>σ</a:t>
            </a:r>
            <a:r>
              <a:rPr lang="en-GB" altLang="en-US" baseline="-25000" dirty="0">
                <a:ea typeface="Lucida Grande" charset="0"/>
                <a:cs typeface="Lucida Grande" charset="0"/>
              </a:rPr>
              <a:t>i</a:t>
            </a:r>
            <a:r>
              <a:rPr lang="en-GB" altLang="en-US" baseline="30000" dirty="0">
                <a:ea typeface="Lucida Grande" charset="0"/>
                <a:cs typeface="Lucida Grande" charset="0"/>
              </a:rPr>
              <a:t>2</a:t>
            </a:r>
            <a:r>
              <a:rPr lang="en-GB" altLang="en-US" dirty="0">
                <a:ea typeface="Lucida Grande" charset="0"/>
                <a:cs typeface="Lucida Grande" charset="0"/>
              </a:rPr>
              <a:t> </a:t>
            </a:r>
          </a:p>
          <a:p>
            <a:pPr marL="0" indent="0">
              <a:lnSpc>
                <a:spcPct val="120000"/>
              </a:lnSpc>
              <a:buNone/>
            </a:pPr>
            <a:r>
              <a:rPr lang="en-GB" altLang="en-US" dirty="0">
                <a:ea typeface="Lucida Grande" charset="0"/>
                <a:cs typeface="Lucida Grande" charset="0"/>
              </a:rPr>
              <a:t>‘Σ’  means add up all the </a:t>
            </a:r>
            <a:r>
              <a:rPr lang="en-GB" altLang="en-US" dirty="0" err="1">
                <a:ea typeface="Lucida Grande" charset="0"/>
                <a:cs typeface="Lucida Grande" charset="0"/>
              </a:rPr>
              <a:t>Xbar’s</a:t>
            </a:r>
            <a:r>
              <a:rPr lang="en-GB" altLang="en-US" dirty="0">
                <a:ea typeface="Lucida Grande" charset="0"/>
                <a:cs typeface="Lucida Grande" charset="0"/>
              </a:rPr>
              <a:t> or </a:t>
            </a:r>
            <a:r>
              <a:rPr lang="el-GR" altLang="en-US" dirty="0">
                <a:ea typeface="Lucida Grande" charset="0"/>
                <a:cs typeface="Calibri" panose="020F0502020204030204" pitchFamily="34" charset="0"/>
              </a:rPr>
              <a:t>σ</a:t>
            </a:r>
            <a:r>
              <a:rPr lang="en-GB" altLang="en-US" dirty="0">
                <a:ea typeface="Lucida Grande" charset="0"/>
                <a:cs typeface="Lucida Grande" charset="0"/>
              </a:rPr>
              <a:t>’s </a:t>
            </a:r>
          </a:p>
          <a:p>
            <a:pPr marL="0" indent="0">
              <a:lnSpc>
                <a:spcPct val="120000"/>
              </a:lnSpc>
              <a:buNone/>
            </a:pPr>
            <a:r>
              <a:rPr lang="en-GB" altLang="en-US" dirty="0">
                <a:ea typeface="Lucida Grande" charset="0"/>
                <a:cs typeface="Lucida Grande" charset="0"/>
              </a:rPr>
              <a:t>The </a:t>
            </a:r>
            <a:r>
              <a:rPr lang="en-GB" altLang="en-US" dirty="0" err="1">
                <a:ea typeface="Lucida Grande" charset="0"/>
                <a:cs typeface="Lucida Grande" charset="0"/>
              </a:rPr>
              <a:t>Xbar</a:t>
            </a:r>
            <a:r>
              <a:rPr lang="en-GB" altLang="en-US" baseline="-25000" dirty="0" err="1">
                <a:ea typeface="Lucida Grande" charset="0"/>
                <a:cs typeface="Lucida Grande" charset="0"/>
              </a:rPr>
              <a:t>i</a:t>
            </a:r>
            <a:r>
              <a:rPr lang="en-GB" altLang="en-US" dirty="0">
                <a:ea typeface="Lucida Grande" charset="0"/>
                <a:cs typeface="Lucida Grande" charset="0"/>
              </a:rPr>
              <a:t> ’s have to be added algebraically, that is added or subtracted as appropriate, but the </a:t>
            </a:r>
            <a:r>
              <a:rPr lang="el-GR" altLang="en-US" dirty="0">
                <a:ea typeface="Lucida Grande" charset="0"/>
                <a:cs typeface="Calibri" panose="020F0502020204030204" pitchFamily="34" charset="0"/>
              </a:rPr>
              <a:t>σ</a:t>
            </a:r>
            <a:r>
              <a:rPr lang="en-GB" altLang="en-US" baseline="-25000" dirty="0">
                <a:ea typeface="Lucida Grande" charset="0"/>
                <a:cs typeface="Lucida Grande" charset="0"/>
              </a:rPr>
              <a:t>i</a:t>
            </a:r>
            <a:r>
              <a:rPr lang="en-GB" altLang="en-US" baseline="30000" dirty="0">
                <a:ea typeface="Lucida Grande" charset="0"/>
                <a:cs typeface="Lucida Grande" charset="0"/>
              </a:rPr>
              <a:t>2</a:t>
            </a:r>
            <a:r>
              <a:rPr lang="en-GB" altLang="en-US" dirty="0">
                <a:ea typeface="Lucida Grande" charset="0"/>
                <a:cs typeface="Lucida Grande" charset="0"/>
              </a:rPr>
              <a:t> are all positive and </a:t>
            </a:r>
            <a:r>
              <a:rPr lang="en-GB" altLang="en-US" b="1" dirty="0">
                <a:ea typeface="Lucida Grande" charset="0"/>
                <a:cs typeface="Lucida Grande" charset="0"/>
              </a:rPr>
              <a:t>all add</a:t>
            </a:r>
            <a:r>
              <a:rPr lang="en-GB" altLang="en-US" dirty="0">
                <a:ea typeface="Lucida Grande" charset="0"/>
                <a:cs typeface="Lucida Grande" charset="0"/>
              </a:rPr>
              <a:t>.</a:t>
            </a:r>
          </a:p>
        </p:txBody>
      </p:sp>
      <p:sp>
        <p:nvSpPr>
          <p:cNvPr id="3" name="Title 2">
            <a:extLst>
              <a:ext uri="{FF2B5EF4-FFF2-40B4-BE49-F238E27FC236}">
                <a16:creationId xmlns:a16="http://schemas.microsoft.com/office/drawing/2014/main" id="{FB9F60B5-154E-51D5-5199-018C031621E6}"/>
              </a:ext>
            </a:extLst>
          </p:cNvPr>
          <p:cNvSpPr>
            <a:spLocks noGrp="1"/>
          </p:cNvSpPr>
          <p:nvPr>
            <p:ph type="title"/>
          </p:nvPr>
        </p:nvSpPr>
        <p:spPr/>
        <p:txBody>
          <a:bodyPr>
            <a:normAutofit fontScale="90000"/>
          </a:bodyPr>
          <a:lstStyle/>
          <a:p>
            <a:r>
              <a:rPr lang="en-GB" dirty="0"/>
              <a:t>Statistical Tolerance Justification</a:t>
            </a:r>
            <a:br>
              <a:rPr lang="en-GB" dirty="0"/>
            </a:br>
            <a:endParaRPr lang="en-GB" dirty="0"/>
          </a:p>
        </p:txBody>
      </p:sp>
      <p:sp>
        <p:nvSpPr>
          <p:cNvPr id="6" name="Date Placeholder 5">
            <a:extLst>
              <a:ext uri="{FF2B5EF4-FFF2-40B4-BE49-F238E27FC236}">
                <a16:creationId xmlns:a16="http://schemas.microsoft.com/office/drawing/2014/main" id="{C39E6E7D-33E8-1E70-58A0-D3087E5DD6AF}"/>
              </a:ext>
            </a:extLst>
          </p:cNvPr>
          <p:cNvSpPr>
            <a:spLocks noGrp="1"/>
          </p:cNvSpPr>
          <p:nvPr>
            <p:ph type="dt" sz="half" idx="10"/>
          </p:nvPr>
        </p:nvSpPr>
        <p:spPr/>
        <p:txBody>
          <a:bodyPr/>
          <a:lstStyle/>
          <a:p>
            <a:r>
              <a:rPr lang="en-US"/>
              <a:t>August 2022</a:t>
            </a:r>
            <a:endParaRPr lang="en-GB" dirty="0"/>
          </a:p>
        </p:txBody>
      </p:sp>
      <p:sp>
        <p:nvSpPr>
          <p:cNvPr id="7" name="Footer Placeholder 6">
            <a:extLst>
              <a:ext uri="{FF2B5EF4-FFF2-40B4-BE49-F238E27FC236}">
                <a16:creationId xmlns:a16="http://schemas.microsoft.com/office/drawing/2014/main" id="{17E41869-9381-8A3A-A322-5DD82AEAF40A}"/>
              </a:ext>
            </a:extLst>
          </p:cNvPr>
          <p:cNvSpPr>
            <a:spLocks noGrp="1"/>
          </p:cNvSpPr>
          <p:nvPr>
            <p:ph type="ftr" sz="quarter" idx="11"/>
          </p:nvPr>
        </p:nvSpPr>
        <p:spPr/>
        <p:txBody>
          <a:bodyPr/>
          <a:lstStyle/>
          <a:p>
            <a:r>
              <a:rPr lang="en-GB"/>
              <a:t>© CapraTechnology 2022</a:t>
            </a:r>
            <a:endParaRPr lang="en-GB" dirty="0"/>
          </a:p>
        </p:txBody>
      </p:sp>
      <p:grpSp>
        <p:nvGrpSpPr>
          <p:cNvPr id="14" name="Group 19">
            <a:extLst>
              <a:ext uri="{FF2B5EF4-FFF2-40B4-BE49-F238E27FC236}">
                <a16:creationId xmlns:a16="http://schemas.microsoft.com/office/drawing/2014/main" id="{BE7E514A-678E-B3A9-C58C-994D1C72E1CE}"/>
              </a:ext>
            </a:extLst>
          </p:cNvPr>
          <p:cNvGrpSpPr>
            <a:grpSpLocks/>
          </p:cNvGrpSpPr>
          <p:nvPr/>
        </p:nvGrpSpPr>
        <p:grpSpPr bwMode="auto">
          <a:xfrm>
            <a:off x="8005482" y="1841136"/>
            <a:ext cx="1357010" cy="982746"/>
            <a:chOff x="6660232" y="1516644"/>
            <a:chExt cx="2274245" cy="1344585"/>
          </a:xfrm>
        </p:grpSpPr>
        <p:sp>
          <p:nvSpPr>
            <p:cNvPr id="15" name="Right Triangle 14">
              <a:extLst>
                <a:ext uri="{FF2B5EF4-FFF2-40B4-BE49-F238E27FC236}">
                  <a16:creationId xmlns:a16="http://schemas.microsoft.com/office/drawing/2014/main" id="{85A6B983-9CDB-6D4A-144D-7896524BA6C7}"/>
                </a:ext>
              </a:extLst>
            </p:cNvPr>
            <p:cNvSpPr/>
            <p:nvPr/>
          </p:nvSpPr>
          <p:spPr>
            <a:xfrm>
              <a:off x="7161383" y="1516644"/>
              <a:ext cx="913987" cy="914356"/>
            </a:xfrm>
            <a:prstGeom prst="rtTriangl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463"/>
            </a:p>
          </p:txBody>
        </p:sp>
        <p:sp>
          <p:nvSpPr>
            <p:cNvPr id="16" name="TextBox 16">
              <a:extLst>
                <a:ext uri="{FF2B5EF4-FFF2-40B4-BE49-F238E27FC236}">
                  <a16:creationId xmlns:a16="http://schemas.microsoft.com/office/drawing/2014/main" id="{108B56BF-1D13-A7F0-7B77-2DDE98F7F217}"/>
                </a:ext>
              </a:extLst>
            </p:cNvPr>
            <p:cNvSpPr txBox="1">
              <a:spLocks noChangeArrowheads="1"/>
            </p:cNvSpPr>
            <p:nvPr/>
          </p:nvSpPr>
          <p:spPr bwMode="auto">
            <a:xfrm>
              <a:off x="6660232" y="1844825"/>
              <a:ext cx="506575" cy="5123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Arial"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n-GB" altLang="en-US" sz="1463" dirty="0">
                  <a:solidFill>
                    <a:schemeClr val="accent1"/>
                  </a:solidFill>
                  <a:latin typeface="+mn-lt"/>
                </a:rPr>
                <a:t>x</a:t>
              </a:r>
            </a:p>
          </p:txBody>
        </p:sp>
        <p:sp>
          <p:nvSpPr>
            <p:cNvPr id="17" name="TextBox 17">
              <a:extLst>
                <a:ext uri="{FF2B5EF4-FFF2-40B4-BE49-F238E27FC236}">
                  <a16:creationId xmlns:a16="http://schemas.microsoft.com/office/drawing/2014/main" id="{E66DDD18-7A6E-1839-9B42-C33B0EEAEC2D}"/>
                </a:ext>
              </a:extLst>
            </p:cNvPr>
            <p:cNvSpPr txBox="1">
              <a:spLocks noChangeArrowheads="1"/>
            </p:cNvSpPr>
            <p:nvPr/>
          </p:nvSpPr>
          <p:spPr bwMode="auto">
            <a:xfrm>
              <a:off x="7236298" y="2348880"/>
              <a:ext cx="512671" cy="5123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Arial"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n-GB" altLang="en-US" sz="1463" dirty="0">
                  <a:solidFill>
                    <a:schemeClr val="accent1"/>
                  </a:solidFill>
                  <a:latin typeface="+mn-lt"/>
                </a:rPr>
                <a:t>y</a:t>
              </a:r>
            </a:p>
          </p:txBody>
        </p:sp>
        <p:sp>
          <p:nvSpPr>
            <p:cNvPr id="18" name="TextBox 18">
              <a:extLst>
                <a:ext uri="{FF2B5EF4-FFF2-40B4-BE49-F238E27FC236}">
                  <a16:creationId xmlns:a16="http://schemas.microsoft.com/office/drawing/2014/main" id="{7F3BE403-731C-41D4-7B33-8CE57A8B40D6}"/>
                </a:ext>
              </a:extLst>
            </p:cNvPr>
            <p:cNvSpPr txBox="1">
              <a:spLocks noChangeArrowheads="1"/>
            </p:cNvSpPr>
            <p:nvPr/>
          </p:nvSpPr>
          <p:spPr bwMode="auto">
            <a:xfrm>
              <a:off x="7455600" y="1628799"/>
              <a:ext cx="1478877" cy="51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Arial"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n-GB" altLang="en-US" sz="1463" dirty="0">
                  <a:solidFill>
                    <a:schemeClr val="accent1"/>
                  </a:solidFill>
                  <a:latin typeface="+mn-lt"/>
                </a:rPr>
                <a:t>√(x</a:t>
              </a:r>
              <a:r>
                <a:rPr lang="en-GB" altLang="en-US" sz="1463" baseline="30000" dirty="0">
                  <a:solidFill>
                    <a:schemeClr val="accent1"/>
                  </a:solidFill>
                  <a:latin typeface="+mn-lt"/>
                </a:rPr>
                <a:t>2</a:t>
              </a:r>
              <a:r>
                <a:rPr lang="en-GB" altLang="en-US" sz="1463" dirty="0">
                  <a:solidFill>
                    <a:schemeClr val="accent1"/>
                  </a:solidFill>
                  <a:latin typeface="+mn-lt"/>
                </a:rPr>
                <a:t>+y</a:t>
              </a:r>
              <a:r>
                <a:rPr lang="en-GB" altLang="en-US" sz="1463" baseline="30000" dirty="0">
                  <a:solidFill>
                    <a:schemeClr val="accent1"/>
                  </a:solidFill>
                  <a:latin typeface="+mn-lt"/>
                </a:rPr>
                <a:t>2</a:t>
              </a:r>
              <a:r>
                <a:rPr lang="en-GB" altLang="en-US" sz="1463" dirty="0">
                  <a:solidFill>
                    <a:schemeClr val="accent1"/>
                  </a:solidFill>
                  <a:latin typeface="+mn-lt"/>
                </a:rPr>
                <a:t>)</a:t>
              </a:r>
            </a:p>
          </p:txBody>
        </p:sp>
      </p:grpSp>
      <p:sp>
        <p:nvSpPr>
          <p:cNvPr id="2" name="Slide Number Placeholder 1">
            <a:extLst>
              <a:ext uri="{FF2B5EF4-FFF2-40B4-BE49-F238E27FC236}">
                <a16:creationId xmlns:a16="http://schemas.microsoft.com/office/drawing/2014/main" id="{3FEC2326-6CDE-633F-339A-9CAD8E0D9C3F}"/>
              </a:ext>
            </a:extLst>
          </p:cNvPr>
          <p:cNvSpPr>
            <a:spLocks noGrp="1"/>
          </p:cNvSpPr>
          <p:nvPr>
            <p:ph type="sldNum" sz="quarter" idx="12"/>
          </p:nvPr>
        </p:nvSpPr>
        <p:spPr/>
        <p:txBody>
          <a:bodyPr/>
          <a:lstStyle/>
          <a:p>
            <a:r>
              <a:rPr lang="en-GB"/>
              <a:t>Tolerance Stacks: </a:t>
            </a:r>
            <a:fld id="{E1ECCE4D-312D-46D3-A35B-FD45375B62A0}" type="slidenum">
              <a:rPr lang="en-GB" smtClean="0"/>
              <a:pPr/>
              <a:t>5</a:t>
            </a:fld>
            <a:endParaRPr lang="en-GB" dirty="0"/>
          </a:p>
        </p:txBody>
      </p:sp>
    </p:spTree>
    <p:extLst>
      <p:ext uri="{BB962C8B-B14F-4D97-AF65-F5344CB8AC3E}">
        <p14:creationId xmlns:p14="http://schemas.microsoft.com/office/powerpoint/2010/main" val="39297996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087FC8E-3A68-5A05-9DAC-6E7D013701BA}"/>
              </a:ext>
            </a:extLst>
          </p:cNvPr>
          <p:cNvSpPr>
            <a:spLocks noGrp="1"/>
          </p:cNvSpPr>
          <p:nvPr>
            <p:ph type="title"/>
          </p:nvPr>
        </p:nvSpPr>
        <p:spPr/>
        <p:txBody>
          <a:bodyPr>
            <a:normAutofit fontScale="90000"/>
          </a:bodyPr>
          <a:lstStyle/>
          <a:p>
            <a:r>
              <a:rPr lang="en-US" cap="none" dirty="0">
                <a:latin typeface="Lucida Grande" charset="0"/>
                <a:ea typeface="Lucida Grande" charset="0"/>
                <a:cs typeface="Lucida Grande" charset="0"/>
              </a:rPr>
              <a:t>The Tolerance Stack Problem</a:t>
            </a:r>
            <a:br>
              <a:rPr lang="en-US" cap="none" dirty="0">
                <a:latin typeface="Lucida Grande" charset="0"/>
                <a:ea typeface="Lucida Grande" charset="0"/>
                <a:cs typeface="Lucida Grande" charset="0"/>
              </a:rPr>
            </a:br>
            <a:endParaRPr lang="en-GB" dirty="0"/>
          </a:p>
        </p:txBody>
      </p:sp>
      <p:sp>
        <p:nvSpPr>
          <p:cNvPr id="2" name="Content Placeholder 1">
            <a:extLst>
              <a:ext uri="{FF2B5EF4-FFF2-40B4-BE49-F238E27FC236}">
                <a16:creationId xmlns:a16="http://schemas.microsoft.com/office/drawing/2014/main" id="{5EE34206-4D6D-CF9B-5515-FC42907125F3}"/>
              </a:ext>
            </a:extLst>
          </p:cNvPr>
          <p:cNvSpPr>
            <a:spLocks noGrp="1"/>
          </p:cNvSpPr>
          <p:nvPr>
            <p:ph sz="quarter" idx="15"/>
          </p:nvPr>
        </p:nvSpPr>
        <p:spPr>
          <a:xfrm>
            <a:off x="681038" y="2361808"/>
            <a:ext cx="8543925" cy="3834206"/>
          </a:xfrm>
        </p:spPr>
        <p:txBody>
          <a:bodyPr>
            <a:normAutofit fontScale="85000" lnSpcReduction="20000"/>
          </a:bodyPr>
          <a:lstStyle/>
          <a:p>
            <a:pPr marL="0" indent="0">
              <a:lnSpc>
                <a:spcPct val="120000"/>
              </a:lnSpc>
              <a:buNone/>
            </a:pPr>
            <a:r>
              <a:rPr lang="en-GB" altLang="en-US" dirty="0">
                <a:ea typeface="Lucida Grande" charset="0"/>
                <a:cs typeface="Lucida Grande" charset="0"/>
              </a:rPr>
              <a:t>If we could travel forward in time, we could measure the dimensions of the components in the stack, assure ourselves they are indeed independent, check that they are normally distributed and measure  </a:t>
            </a:r>
            <a:r>
              <a:rPr lang="en-GB" altLang="en-US" dirty="0" err="1">
                <a:ea typeface="Lucida Grande" charset="0"/>
                <a:cs typeface="Lucida Grande" charset="0"/>
              </a:rPr>
              <a:t>Xbar</a:t>
            </a:r>
            <a:r>
              <a:rPr lang="en-GB" altLang="en-US" baseline="-25000" dirty="0" err="1">
                <a:ea typeface="Lucida Grande" charset="0"/>
                <a:cs typeface="Lucida Grande" charset="0"/>
              </a:rPr>
              <a:t>i</a:t>
            </a:r>
            <a:r>
              <a:rPr lang="en-GB" altLang="en-US" dirty="0">
                <a:ea typeface="Lucida Grande" charset="0"/>
                <a:cs typeface="Lucida Grande" charset="0"/>
              </a:rPr>
              <a:t> and </a:t>
            </a:r>
            <a:r>
              <a:rPr lang="el-GR" altLang="en-US" dirty="0">
                <a:latin typeface="Calibri" panose="020F0502020204030204" pitchFamily="34" charset="0"/>
                <a:ea typeface="Lucida Grande" charset="0"/>
                <a:cs typeface="Calibri" panose="020F0502020204030204" pitchFamily="34" charset="0"/>
              </a:rPr>
              <a:t>σ</a:t>
            </a:r>
            <a:r>
              <a:rPr lang="en-GB" altLang="en-US" baseline="-25000" dirty="0" err="1">
                <a:ea typeface="Lucida Grande" charset="0"/>
                <a:cs typeface="Lucida Grande" charset="0"/>
              </a:rPr>
              <a:t>i</a:t>
            </a:r>
            <a:r>
              <a:rPr lang="en-GB" altLang="en-US" dirty="0">
                <a:ea typeface="Lucida Grande" charset="0"/>
                <a:cs typeface="Lucida Grande" charset="0"/>
              </a:rPr>
              <a:t>.  Then we could properly calculate the stack tolerance.</a:t>
            </a:r>
            <a:br>
              <a:rPr lang="en-GB" altLang="en-US" dirty="0">
                <a:ea typeface="Lucida Grande" charset="0"/>
                <a:cs typeface="Lucida Grande" charset="0"/>
              </a:rPr>
            </a:br>
            <a:br>
              <a:rPr lang="en-GB" altLang="en-US" dirty="0">
                <a:ea typeface="Lucida Grande" charset="0"/>
                <a:cs typeface="Lucida Grande" charset="0"/>
              </a:rPr>
            </a:br>
            <a:r>
              <a:rPr lang="en-GB" altLang="en-US" dirty="0">
                <a:ea typeface="Lucida Grande" charset="0"/>
                <a:cs typeface="Lucida Grande" charset="0"/>
              </a:rPr>
              <a:t>If our tolerances happen to be the same multiple of the sigma’s, and if the </a:t>
            </a:r>
            <a:r>
              <a:rPr lang="en-GB" altLang="en-US" dirty="0" err="1">
                <a:ea typeface="Lucida Grande" charset="0"/>
                <a:cs typeface="Lucida Grande" charset="0"/>
              </a:rPr>
              <a:t>Xbar</a:t>
            </a:r>
            <a:r>
              <a:rPr lang="en-GB" altLang="en-US" baseline="-25000" dirty="0" err="1">
                <a:ea typeface="Lucida Grande" charset="0"/>
                <a:cs typeface="Lucida Grande" charset="0"/>
              </a:rPr>
              <a:t>i</a:t>
            </a:r>
            <a:r>
              <a:rPr lang="en-GB" altLang="en-US" dirty="0">
                <a:ea typeface="Lucida Grande" charset="0"/>
                <a:cs typeface="Lucida Grande" charset="0"/>
              </a:rPr>
              <a:t> all come out at the nominal dimension, then ‘root-sum-squaring’ the tolerances will work.</a:t>
            </a:r>
          </a:p>
          <a:p>
            <a:pPr marL="0" indent="0">
              <a:lnSpc>
                <a:spcPct val="120000"/>
              </a:lnSpc>
              <a:buNone/>
            </a:pPr>
            <a:r>
              <a:rPr lang="en-GB" altLang="en-US" dirty="0">
                <a:ea typeface="Lucida Grande" charset="0"/>
                <a:cs typeface="Lucida Grande" charset="0"/>
              </a:rPr>
              <a:t>But how do we know?</a:t>
            </a:r>
          </a:p>
          <a:p>
            <a:pPr marL="0" indent="0">
              <a:lnSpc>
                <a:spcPct val="120000"/>
              </a:lnSpc>
              <a:buNone/>
            </a:pPr>
            <a:r>
              <a:rPr lang="en-GB" altLang="en-US" dirty="0">
                <a:ea typeface="Lucida Grande" charset="0"/>
                <a:cs typeface="Lucida Grande" charset="0"/>
              </a:rPr>
              <a:t>If we don’t know, there is no justification for ‘root-sum-squaring’!</a:t>
            </a:r>
          </a:p>
          <a:p>
            <a:pPr marL="0" indent="0">
              <a:lnSpc>
                <a:spcPct val="120000"/>
              </a:lnSpc>
              <a:buNone/>
            </a:pPr>
            <a:r>
              <a:rPr lang="en-GB" altLang="en-US" dirty="0">
                <a:ea typeface="Lucida Grande" charset="0"/>
                <a:cs typeface="Lucida Grande" charset="0"/>
              </a:rPr>
              <a:t>But we have Tolcap! ...</a:t>
            </a:r>
          </a:p>
        </p:txBody>
      </p:sp>
      <p:sp>
        <p:nvSpPr>
          <p:cNvPr id="5" name="Date Placeholder 4">
            <a:extLst>
              <a:ext uri="{FF2B5EF4-FFF2-40B4-BE49-F238E27FC236}">
                <a16:creationId xmlns:a16="http://schemas.microsoft.com/office/drawing/2014/main" id="{D4F5C3E9-3DBE-F577-B3D7-856D05B822C9}"/>
              </a:ext>
            </a:extLst>
          </p:cNvPr>
          <p:cNvSpPr>
            <a:spLocks noGrp="1"/>
          </p:cNvSpPr>
          <p:nvPr>
            <p:ph type="dt" sz="half" idx="16"/>
          </p:nvPr>
        </p:nvSpPr>
        <p:spPr/>
        <p:txBody>
          <a:bodyPr/>
          <a:lstStyle/>
          <a:p>
            <a:r>
              <a:rPr lang="en-US"/>
              <a:t>August 2022</a:t>
            </a:r>
            <a:endParaRPr lang="en-GB" dirty="0"/>
          </a:p>
        </p:txBody>
      </p:sp>
      <p:sp>
        <p:nvSpPr>
          <p:cNvPr id="6" name="Footer Placeholder 5">
            <a:extLst>
              <a:ext uri="{FF2B5EF4-FFF2-40B4-BE49-F238E27FC236}">
                <a16:creationId xmlns:a16="http://schemas.microsoft.com/office/drawing/2014/main" id="{61AE7540-F103-9A8E-EEA8-46AC9C8A62A8}"/>
              </a:ext>
            </a:extLst>
          </p:cNvPr>
          <p:cNvSpPr>
            <a:spLocks noGrp="1"/>
          </p:cNvSpPr>
          <p:nvPr>
            <p:ph type="ftr" sz="quarter" idx="17"/>
          </p:nvPr>
        </p:nvSpPr>
        <p:spPr/>
        <p:txBody>
          <a:bodyPr/>
          <a:lstStyle/>
          <a:p>
            <a:r>
              <a:rPr lang="en-GB"/>
              <a:t>© CapraTechnology 2022</a:t>
            </a:r>
            <a:endParaRPr lang="en-GB" dirty="0"/>
          </a:p>
        </p:txBody>
      </p:sp>
      <p:sp>
        <p:nvSpPr>
          <p:cNvPr id="4" name="Content Placeholder 3">
            <a:extLst>
              <a:ext uri="{FF2B5EF4-FFF2-40B4-BE49-F238E27FC236}">
                <a16:creationId xmlns:a16="http://schemas.microsoft.com/office/drawing/2014/main" id="{E311B392-D5A8-8421-0875-EF8A1D77199A}"/>
              </a:ext>
            </a:extLst>
          </p:cNvPr>
          <p:cNvSpPr>
            <a:spLocks noGrp="1"/>
          </p:cNvSpPr>
          <p:nvPr>
            <p:ph sz="quarter" idx="19"/>
          </p:nvPr>
        </p:nvSpPr>
        <p:spPr>
          <a:xfrm>
            <a:off x="681038" y="1259667"/>
            <a:ext cx="8589962" cy="1187698"/>
          </a:xfrm>
        </p:spPr>
        <p:txBody>
          <a:bodyPr>
            <a:normAutofit/>
          </a:bodyPr>
          <a:lstStyle/>
          <a:p>
            <a:pPr marL="0" indent="0">
              <a:lnSpc>
                <a:spcPct val="120000"/>
              </a:lnSpc>
              <a:buNone/>
            </a:pPr>
            <a:r>
              <a:rPr lang="en-GB" altLang="en-US" dirty="0">
                <a:ea typeface="Lucida Grande" charset="0"/>
                <a:cs typeface="Lucida Grande" charset="0"/>
              </a:rPr>
              <a:t> </a:t>
            </a:r>
          </a:p>
        </p:txBody>
      </p:sp>
      <p:grpSp>
        <p:nvGrpSpPr>
          <p:cNvPr id="17" name="Group 29">
            <a:extLst>
              <a:ext uri="{FF2B5EF4-FFF2-40B4-BE49-F238E27FC236}">
                <a16:creationId xmlns:a16="http://schemas.microsoft.com/office/drawing/2014/main" id="{89571859-723B-DAF4-4AF4-FF6ABBF3BFAE}"/>
              </a:ext>
            </a:extLst>
          </p:cNvPr>
          <p:cNvGrpSpPr>
            <a:grpSpLocks/>
          </p:cNvGrpSpPr>
          <p:nvPr/>
        </p:nvGrpSpPr>
        <p:grpSpPr bwMode="auto">
          <a:xfrm>
            <a:off x="2429748" y="1099330"/>
            <a:ext cx="5324722" cy="1086925"/>
            <a:chOff x="1835696" y="1609134"/>
            <a:chExt cx="4543377" cy="1027778"/>
          </a:xfrm>
        </p:grpSpPr>
        <p:sp>
          <p:nvSpPr>
            <p:cNvPr id="18" name="Left-Right Arrow 8">
              <a:extLst>
                <a:ext uri="{FF2B5EF4-FFF2-40B4-BE49-F238E27FC236}">
                  <a16:creationId xmlns:a16="http://schemas.microsoft.com/office/drawing/2014/main" id="{054E1442-C5B3-2C72-F591-9D434B0C0ED9}"/>
                </a:ext>
              </a:extLst>
            </p:cNvPr>
            <p:cNvSpPr/>
            <p:nvPr/>
          </p:nvSpPr>
          <p:spPr>
            <a:xfrm>
              <a:off x="1984902" y="2002691"/>
              <a:ext cx="1439682" cy="71424"/>
            </a:xfrm>
            <a:prstGeom prst="leftRightArrow">
              <a:avLst/>
            </a:prstGeom>
            <a:solidFill>
              <a:schemeClr val="accent1"/>
            </a:solidFill>
            <a:ln w="47625" cmpd="sng">
              <a:solidFill>
                <a:schemeClr val="accent1"/>
              </a:solidFill>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463">
                <a:solidFill>
                  <a:schemeClr val="accent1"/>
                </a:solidFill>
              </a:endParaRPr>
            </a:p>
          </p:txBody>
        </p:sp>
        <p:sp>
          <p:nvSpPr>
            <p:cNvPr id="19" name="Left-Right Arrow 9">
              <a:extLst>
                <a:ext uri="{FF2B5EF4-FFF2-40B4-BE49-F238E27FC236}">
                  <a16:creationId xmlns:a16="http://schemas.microsoft.com/office/drawing/2014/main" id="{C60C9B38-D8D4-C723-ADE5-3569427D8F64}"/>
                </a:ext>
              </a:extLst>
            </p:cNvPr>
            <p:cNvSpPr/>
            <p:nvPr/>
          </p:nvSpPr>
          <p:spPr>
            <a:xfrm flipV="1">
              <a:off x="3519186" y="2002691"/>
              <a:ext cx="1340136" cy="71424"/>
            </a:xfrm>
            <a:prstGeom prst="leftRightArrow">
              <a:avLst/>
            </a:prstGeom>
            <a:solidFill>
              <a:schemeClr val="accent1"/>
            </a:solidFill>
            <a:ln w="47625" cmpd="sng">
              <a:solidFill>
                <a:schemeClr val="accent1"/>
              </a:solidFill>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463"/>
            </a:p>
          </p:txBody>
        </p:sp>
        <p:sp>
          <p:nvSpPr>
            <p:cNvPr id="20" name="Left-Right Arrow 10">
              <a:extLst>
                <a:ext uri="{FF2B5EF4-FFF2-40B4-BE49-F238E27FC236}">
                  <a16:creationId xmlns:a16="http://schemas.microsoft.com/office/drawing/2014/main" id="{9760D8AD-1D1F-E8CF-1030-8BDA6DBEDE51}"/>
                </a:ext>
              </a:extLst>
            </p:cNvPr>
            <p:cNvSpPr/>
            <p:nvPr/>
          </p:nvSpPr>
          <p:spPr>
            <a:xfrm flipV="1">
              <a:off x="4937281" y="2002691"/>
              <a:ext cx="1223809" cy="71424"/>
            </a:xfrm>
            <a:prstGeom prst="leftRightArrow">
              <a:avLst/>
            </a:prstGeom>
            <a:solidFill>
              <a:schemeClr val="accent1"/>
            </a:solidFill>
            <a:ln w="47625" cmpd="sng">
              <a:solidFill>
                <a:schemeClr val="accent1"/>
              </a:solidFill>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463"/>
            </a:p>
          </p:txBody>
        </p:sp>
        <p:sp>
          <p:nvSpPr>
            <p:cNvPr id="21" name="Left-Right Arrow 11">
              <a:extLst>
                <a:ext uri="{FF2B5EF4-FFF2-40B4-BE49-F238E27FC236}">
                  <a16:creationId xmlns:a16="http://schemas.microsoft.com/office/drawing/2014/main" id="{E7F6ED12-6FC0-1E84-D46B-47FB0721C14D}"/>
                </a:ext>
              </a:extLst>
            </p:cNvPr>
            <p:cNvSpPr/>
            <p:nvPr/>
          </p:nvSpPr>
          <p:spPr>
            <a:xfrm flipV="1">
              <a:off x="1835696" y="2565488"/>
              <a:ext cx="4536504" cy="71424"/>
            </a:xfrm>
            <a:prstGeom prst="leftRightArrow">
              <a:avLst/>
            </a:prstGeom>
            <a:solidFill>
              <a:schemeClr val="accent1"/>
            </a:solidFill>
            <a:ln w="47625" cmpd="sng">
              <a:solidFill>
                <a:schemeClr val="accent1"/>
              </a:solidFill>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463"/>
            </a:p>
          </p:txBody>
        </p:sp>
        <p:sp>
          <p:nvSpPr>
            <p:cNvPr id="22" name="TextBox 34">
              <a:extLst>
                <a:ext uri="{FF2B5EF4-FFF2-40B4-BE49-F238E27FC236}">
                  <a16:creationId xmlns:a16="http://schemas.microsoft.com/office/drawing/2014/main" id="{3B97A3AC-72DB-16D2-6CB9-103B6B2921C1}"/>
                </a:ext>
              </a:extLst>
            </p:cNvPr>
            <p:cNvSpPr txBox="1">
              <a:spLocks noChangeArrowheads="1"/>
            </p:cNvSpPr>
            <p:nvPr/>
          </p:nvSpPr>
          <p:spPr bwMode="auto">
            <a:xfrm>
              <a:off x="1980141" y="1609134"/>
              <a:ext cx="1412599" cy="3906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ea typeface="Arial"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ctr" eaLnBrk="1" hangingPunct="1"/>
              <a:r>
                <a:rPr lang="en-GB" altLang="en-US" sz="1463" dirty="0">
                  <a:solidFill>
                    <a:schemeClr val="accent1"/>
                  </a:solidFill>
                  <a:latin typeface="+mn-lt"/>
                </a:rPr>
                <a:t>d</a:t>
              </a:r>
              <a:r>
                <a:rPr lang="en-GB" altLang="en-US" sz="1463" baseline="-25000" dirty="0">
                  <a:solidFill>
                    <a:schemeClr val="accent1"/>
                  </a:solidFill>
                  <a:latin typeface="+mn-lt"/>
                </a:rPr>
                <a:t>1</a:t>
              </a:r>
              <a:r>
                <a:rPr lang="en-GB" altLang="en-US" sz="1463" dirty="0">
                  <a:solidFill>
                    <a:schemeClr val="accent1"/>
                  </a:solidFill>
                  <a:latin typeface="+mn-lt"/>
                </a:rPr>
                <a:t> </a:t>
              </a:r>
              <a:r>
                <a:rPr lang="en-GB" altLang="en-US" sz="1463" dirty="0">
                  <a:solidFill>
                    <a:schemeClr val="accent1"/>
                  </a:solidFill>
                  <a:latin typeface="+mn-lt"/>
                  <a:cs typeface="Calibri" panose="020F0502020204030204" pitchFamily="34" charset="0"/>
                </a:rPr>
                <a:t>±</a:t>
              </a:r>
              <a:r>
                <a:rPr lang="en-GB" altLang="en-US" sz="1463" dirty="0">
                  <a:solidFill>
                    <a:schemeClr val="accent1"/>
                  </a:solidFill>
                  <a:latin typeface="+mn-lt"/>
                </a:rPr>
                <a:t> t</a:t>
              </a:r>
              <a:r>
                <a:rPr lang="en-GB" altLang="en-US" sz="1463" baseline="-25000" dirty="0">
                  <a:solidFill>
                    <a:schemeClr val="accent1"/>
                  </a:solidFill>
                  <a:latin typeface="+mn-lt"/>
                </a:rPr>
                <a:t>1</a:t>
              </a:r>
            </a:p>
          </p:txBody>
        </p:sp>
        <p:sp>
          <p:nvSpPr>
            <p:cNvPr id="23" name="TextBox 35">
              <a:extLst>
                <a:ext uri="{FF2B5EF4-FFF2-40B4-BE49-F238E27FC236}">
                  <a16:creationId xmlns:a16="http://schemas.microsoft.com/office/drawing/2014/main" id="{C47E43FE-A8F5-2A5F-4109-ED999BF23E6D}"/>
                </a:ext>
              </a:extLst>
            </p:cNvPr>
            <p:cNvSpPr txBox="1">
              <a:spLocks noChangeArrowheads="1"/>
            </p:cNvSpPr>
            <p:nvPr/>
          </p:nvSpPr>
          <p:spPr bwMode="auto">
            <a:xfrm>
              <a:off x="3519186" y="1609134"/>
              <a:ext cx="1340135" cy="3906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ea typeface="Arial"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ctr" eaLnBrk="1" hangingPunct="1"/>
              <a:r>
                <a:rPr lang="en-GB" altLang="en-US" sz="1463" dirty="0">
                  <a:solidFill>
                    <a:schemeClr val="accent1"/>
                  </a:solidFill>
                  <a:latin typeface="+mn-lt"/>
                </a:rPr>
                <a:t>d</a:t>
              </a:r>
              <a:r>
                <a:rPr lang="en-GB" altLang="en-US" sz="1463" baseline="-25000" dirty="0">
                  <a:solidFill>
                    <a:schemeClr val="accent1"/>
                  </a:solidFill>
                  <a:latin typeface="+mn-lt"/>
                </a:rPr>
                <a:t>2</a:t>
              </a:r>
              <a:r>
                <a:rPr lang="en-GB" altLang="en-US" sz="1463" dirty="0">
                  <a:solidFill>
                    <a:schemeClr val="accent1"/>
                  </a:solidFill>
                  <a:latin typeface="+mn-lt"/>
                </a:rPr>
                <a:t> </a:t>
              </a:r>
              <a:r>
                <a:rPr lang="en-GB" altLang="en-US" sz="1463" dirty="0">
                  <a:solidFill>
                    <a:schemeClr val="accent1"/>
                  </a:solidFill>
                  <a:latin typeface="+mn-lt"/>
                  <a:cs typeface="Calibri" panose="020F0502020204030204" pitchFamily="34" charset="0"/>
                </a:rPr>
                <a:t>±</a:t>
              </a:r>
              <a:r>
                <a:rPr lang="en-GB" altLang="en-US" sz="1463" dirty="0">
                  <a:solidFill>
                    <a:schemeClr val="accent1"/>
                  </a:solidFill>
                  <a:latin typeface="+mn-lt"/>
                </a:rPr>
                <a:t> t</a:t>
              </a:r>
              <a:r>
                <a:rPr lang="en-GB" altLang="en-US" sz="1463" baseline="-25000" dirty="0">
                  <a:solidFill>
                    <a:schemeClr val="accent1"/>
                  </a:solidFill>
                  <a:latin typeface="+mn-lt"/>
                </a:rPr>
                <a:t>2</a:t>
              </a:r>
            </a:p>
          </p:txBody>
        </p:sp>
        <p:sp>
          <p:nvSpPr>
            <p:cNvPr id="24" name="TextBox 36">
              <a:extLst>
                <a:ext uri="{FF2B5EF4-FFF2-40B4-BE49-F238E27FC236}">
                  <a16:creationId xmlns:a16="http://schemas.microsoft.com/office/drawing/2014/main" id="{34A87414-CE3B-25BC-E219-9BCC2A53A008}"/>
                </a:ext>
              </a:extLst>
            </p:cNvPr>
            <p:cNvSpPr txBox="1">
              <a:spLocks noChangeArrowheads="1"/>
            </p:cNvSpPr>
            <p:nvPr/>
          </p:nvSpPr>
          <p:spPr bwMode="auto">
            <a:xfrm>
              <a:off x="1842568" y="2206023"/>
              <a:ext cx="4536505" cy="3906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ea typeface="Arial"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ctr" eaLnBrk="1" hangingPunct="1"/>
              <a:r>
                <a:rPr lang="en-GB" altLang="en-US" sz="1463" dirty="0">
                  <a:solidFill>
                    <a:schemeClr val="accent1"/>
                  </a:solidFill>
                  <a:latin typeface="+mn-lt"/>
                </a:rPr>
                <a:t>d</a:t>
              </a:r>
              <a:r>
                <a:rPr lang="en-GB" altLang="en-US" sz="1463" baseline="-25000" dirty="0">
                  <a:solidFill>
                    <a:schemeClr val="accent1"/>
                  </a:solidFill>
                  <a:latin typeface="+mn-lt"/>
                </a:rPr>
                <a:t>4</a:t>
              </a:r>
              <a:r>
                <a:rPr lang="en-GB" altLang="en-US" sz="1463" dirty="0">
                  <a:solidFill>
                    <a:schemeClr val="accent1"/>
                  </a:solidFill>
                  <a:latin typeface="+mn-lt"/>
                </a:rPr>
                <a:t> </a:t>
              </a:r>
              <a:r>
                <a:rPr lang="en-GB" altLang="en-US" sz="1463" dirty="0">
                  <a:solidFill>
                    <a:schemeClr val="accent1"/>
                  </a:solidFill>
                  <a:latin typeface="+mn-lt"/>
                  <a:cs typeface="Calibri" panose="020F0502020204030204" pitchFamily="34" charset="0"/>
                </a:rPr>
                <a:t>±</a:t>
              </a:r>
              <a:r>
                <a:rPr lang="en-GB" altLang="en-US" sz="1463" dirty="0">
                  <a:solidFill>
                    <a:schemeClr val="accent1"/>
                  </a:solidFill>
                  <a:latin typeface="+mn-lt"/>
                </a:rPr>
                <a:t> t</a:t>
              </a:r>
              <a:r>
                <a:rPr lang="en-GB" altLang="en-US" sz="1463" baseline="-25000" dirty="0">
                  <a:solidFill>
                    <a:schemeClr val="accent1"/>
                  </a:solidFill>
                  <a:latin typeface="+mn-lt"/>
                </a:rPr>
                <a:t>4</a:t>
              </a:r>
            </a:p>
          </p:txBody>
        </p:sp>
        <p:sp>
          <p:nvSpPr>
            <p:cNvPr id="25" name="TextBox 37">
              <a:extLst>
                <a:ext uri="{FF2B5EF4-FFF2-40B4-BE49-F238E27FC236}">
                  <a16:creationId xmlns:a16="http://schemas.microsoft.com/office/drawing/2014/main" id="{279B0E3C-82F2-9FD0-A602-B9AECB03D1AA}"/>
                </a:ext>
              </a:extLst>
            </p:cNvPr>
            <p:cNvSpPr txBox="1">
              <a:spLocks noChangeArrowheads="1"/>
            </p:cNvSpPr>
            <p:nvPr/>
          </p:nvSpPr>
          <p:spPr bwMode="auto">
            <a:xfrm>
              <a:off x="4937281" y="1609134"/>
              <a:ext cx="1223809" cy="3906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ea typeface="Arial"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ctr" eaLnBrk="1" hangingPunct="1"/>
              <a:r>
                <a:rPr lang="en-GB" altLang="en-US" sz="1463" dirty="0">
                  <a:solidFill>
                    <a:schemeClr val="accent1"/>
                  </a:solidFill>
                  <a:latin typeface="+mn-lt"/>
                </a:rPr>
                <a:t>d</a:t>
              </a:r>
              <a:r>
                <a:rPr lang="en-GB" altLang="en-US" sz="1463" baseline="-25000" dirty="0">
                  <a:solidFill>
                    <a:schemeClr val="accent1"/>
                  </a:solidFill>
                  <a:latin typeface="+mn-lt"/>
                </a:rPr>
                <a:t>3 </a:t>
              </a:r>
              <a:r>
                <a:rPr lang="en-GB" altLang="en-US" sz="1463" dirty="0">
                  <a:solidFill>
                    <a:schemeClr val="accent1"/>
                  </a:solidFill>
                  <a:latin typeface="+mn-lt"/>
                  <a:cs typeface="Calibri" panose="020F0502020204030204" pitchFamily="34" charset="0"/>
                </a:rPr>
                <a:t>±</a:t>
              </a:r>
              <a:r>
                <a:rPr lang="en-GB" altLang="en-US" sz="1463" dirty="0">
                  <a:solidFill>
                    <a:schemeClr val="accent1"/>
                  </a:solidFill>
                  <a:latin typeface="+mn-lt"/>
                </a:rPr>
                <a:t> t</a:t>
              </a:r>
              <a:r>
                <a:rPr lang="en-GB" altLang="en-US" sz="1463" baseline="-25000" dirty="0">
                  <a:solidFill>
                    <a:schemeClr val="accent1"/>
                  </a:solidFill>
                  <a:latin typeface="+mn-lt"/>
                </a:rPr>
                <a:t>3</a:t>
              </a:r>
            </a:p>
          </p:txBody>
        </p:sp>
      </p:grpSp>
      <p:sp>
        <p:nvSpPr>
          <p:cNvPr id="8" name="Slide Number Placeholder 7">
            <a:extLst>
              <a:ext uri="{FF2B5EF4-FFF2-40B4-BE49-F238E27FC236}">
                <a16:creationId xmlns:a16="http://schemas.microsoft.com/office/drawing/2014/main" id="{C57B23D1-8D42-9C07-2DF3-313F72982333}"/>
              </a:ext>
            </a:extLst>
          </p:cNvPr>
          <p:cNvSpPr>
            <a:spLocks noGrp="1"/>
          </p:cNvSpPr>
          <p:nvPr>
            <p:ph type="sldNum" sz="quarter" idx="18"/>
          </p:nvPr>
        </p:nvSpPr>
        <p:spPr/>
        <p:txBody>
          <a:bodyPr/>
          <a:lstStyle/>
          <a:p>
            <a:r>
              <a:rPr lang="en-GB"/>
              <a:t>Tolerance Stacks: </a:t>
            </a:r>
            <a:fld id="{E1ECCE4D-312D-46D3-A35B-FD45375B62A0}" type="slidenum">
              <a:rPr lang="en-GB" smtClean="0"/>
              <a:pPr/>
              <a:t>6</a:t>
            </a:fld>
            <a:endParaRPr lang="en-GB" dirty="0"/>
          </a:p>
        </p:txBody>
      </p:sp>
    </p:spTree>
    <p:extLst>
      <p:ext uri="{BB962C8B-B14F-4D97-AF65-F5344CB8AC3E}">
        <p14:creationId xmlns:p14="http://schemas.microsoft.com/office/powerpoint/2010/main" val="34577426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087FC8E-3A68-5A05-9DAC-6E7D013701BA}"/>
              </a:ext>
            </a:extLst>
          </p:cNvPr>
          <p:cNvSpPr>
            <a:spLocks noGrp="1"/>
          </p:cNvSpPr>
          <p:nvPr>
            <p:ph type="title"/>
          </p:nvPr>
        </p:nvSpPr>
        <p:spPr/>
        <p:txBody>
          <a:bodyPr>
            <a:normAutofit fontScale="90000"/>
          </a:bodyPr>
          <a:lstStyle/>
          <a:p>
            <a:r>
              <a:rPr lang="en-US" cap="none" dirty="0">
                <a:latin typeface="Lucida Grande" charset="0"/>
                <a:ea typeface="Lucida Grande" charset="0"/>
                <a:cs typeface="Lucida Grande" charset="0"/>
              </a:rPr>
              <a:t>The Tolerance Stack Problem</a:t>
            </a:r>
            <a:br>
              <a:rPr lang="en-US" cap="none" dirty="0">
                <a:latin typeface="Lucida Grande" charset="0"/>
                <a:ea typeface="Lucida Grande" charset="0"/>
                <a:cs typeface="Lucida Grande" charset="0"/>
              </a:rPr>
            </a:br>
            <a:endParaRPr lang="en-GB" dirty="0"/>
          </a:p>
        </p:txBody>
      </p:sp>
      <p:sp>
        <p:nvSpPr>
          <p:cNvPr id="2" name="Content Placeholder 1">
            <a:extLst>
              <a:ext uri="{FF2B5EF4-FFF2-40B4-BE49-F238E27FC236}">
                <a16:creationId xmlns:a16="http://schemas.microsoft.com/office/drawing/2014/main" id="{5EE34206-4D6D-CF9B-5515-FC42907125F3}"/>
              </a:ext>
            </a:extLst>
          </p:cNvPr>
          <p:cNvSpPr>
            <a:spLocks noGrp="1"/>
          </p:cNvSpPr>
          <p:nvPr>
            <p:ph sz="quarter" idx="15"/>
          </p:nvPr>
        </p:nvSpPr>
        <p:spPr>
          <a:xfrm>
            <a:off x="681038" y="2361808"/>
            <a:ext cx="8543925" cy="3834206"/>
          </a:xfrm>
        </p:spPr>
        <p:txBody>
          <a:bodyPr>
            <a:normAutofit fontScale="85000" lnSpcReduction="20000"/>
          </a:bodyPr>
          <a:lstStyle/>
          <a:p>
            <a:pPr marL="0" indent="0">
              <a:lnSpc>
                <a:spcPct val="120000"/>
              </a:lnSpc>
              <a:buNone/>
            </a:pPr>
            <a:r>
              <a:rPr lang="en-GB" altLang="en-US" dirty="0">
                <a:ea typeface="Lucida Grande" charset="0"/>
                <a:cs typeface="Lucida Grande" charset="0"/>
              </a:rPr>
              <a:t>Let’s continue to use the same example to explore the traditional approach to statistical tolerancing  and then to look at a method for calculating stack tolerances using Tolcap.</a:t>
            </a:r>
          </a:p>
          <a:p>
            <a:pPr marL="0" indent="0">
              <a:lnSpc>
                <a:spcPct val="120000"/>
              </a:lnSpc>
              <a:buNone/>
            </a:pPr>
            <a:r>
              <a:rPr lang="en-GB" altLang="en-US" dirty="0">
                <a:ea typeface="Lucida Grande" charset="0"/>
                <a:cs typeface="Lucida Grande" charset="0"/>
              </a:rPr>
              <a:t>We will compare and explore how stack tolerances are calculated as a function of the component tolerances:  </a:t>
            </a:r>
          </a:p>
          <a:p>
            <a:pPr marL="0" indent="0">
              <a:lnSpc>
                <a:spcPct val="120000"/>
              </a:lnSpc>
              <a:buNone/>
            </a:pPr>
            <a:r>
              <a:rPr lang="en-GB" altLang="en-US" dirty="0" err="1">
                <a:ea typeface="Lucida Grande" charset="0"/>
                <a:cs typeface="Lucida Grande" charset="0"/>
              </a:rPr>
              <a:t>t</a:t>
            </a:r>
            <a:r>
              <a:rPr lang="en-GB" altLang="en-US" baseline="-25000" dirty="0" err="1">
                <a:ea typeface="Lucida Grande" charset="0"/>
                <a:cs typeface="Lucida Grande" charset="0"/>
              </a:rPr>
              <a:t>stack</a:t>
            </a:r>
            <a:r>
              <a:rPr lang="en-GB" altLang="en-US" dirty="0">
                <a:ea typeface="Lucida Grande" charset="0"/>
                <a:cs typeface="Lucida Grande" charset="0"/>
              </a:rPr>
              <a:t> = f{</a:t>
            </a:r>
            <a:r>
              <a:rPr lang="en-GB" altLang="en-US" dirty="0" err="1">
                <a:ea typeface="Lucida Grande" charset="0"/>
                <a:cs typeface="Lucida Grande" charset="0"/>
              </a:rPr>
              <a:t>t</a:t>
            </a:r>
            <a:r>
              <a:rPr lang="en-GB" altLang="en-US" baseline="-25000" dirty="0" err="1">
                <a:ea typeface="Lucida Grande" charset="0"/>
                <a:cs typeface="Lucida Grande" charset="0"/>
              </a:rPr>
              <a:t>i</a:t>
            </a:r>
            <a:r>
              <a:rPr lang="en-GB" altLang="en-US" dirty="0">
                <a:ea typeface="Lucida Grande" charset="0"/>
                <a:cs typeface="Lucida Grande" charset="0"/>
              </a:rPr>
              <a:t>}</a:t>
            </a:r>
          </a:p>
          <a:p>
            <a:pPr marL="0" indent="0">
              <a:lnSpc>
                <a:spcPct val="120000"/>
              </a:lnSpc>
              <a:buNone/>
            </a:pPr>
            <a:r>
              <a:rPr lang="en-GB" altLang="en-US" dirty="0">
                <a:ea typeface="Lucida Grande" charset="0"/>
                <a:cs typeface="Lucida Grande" charset="0"/>
              </a:rPr>
              <a:t>e.g. </a:t>
            </a:r>
            <a:r>
              <a:rPr lang="en-GB" altLang="en-US" dirty="0" err="1">
                <a:ea typeface="Lucida Grande" charset="0"/>
                <a:cs typeface="Lucida Grande" charset="0"/>
              </a:rPr>
              <a:t>t</a:t>
            </a:r>
            <a:r>
              <a:rPr lang="en-GB" altLang="en-US" baseline="-25000" dirty="0" err="1">
                <a:ea typeface="Lucida Grande" charset="0"/>
                <a:cs typeface="Lucida Grande" charset="0"/>
              </a:rPr>
              <a:t>stack</a:t>
            </a:r>
            <a:r>
              <a:rPr lang="en-GB" altLang="en-US" dirty="0">
                <a:ea typeface="Lucida Grande" charset="0"/>
                <a:cs typeface="Lucida Grande" charset="0"/>
              </a:rPr>
              <a:t> = √Σ t</a:t>
            </a:r>
            <a:r>
              <a:rPr lang="en-GB" altLang="en-US" baseline="-25000" dirty="0">
                <a:ea typeface="Lucida Grande" charset="0"/>
                <a:cs typeface="Lucida Grande" charset="0"/>
              </a:rPr>
              <a:t>i</a:t>
            </a:r>
            <a:r>
              <a:rPr lang="en-GB" altLang="en-US" baseline="30000" dirty="0">
                <a:ea typeface="Lucida Grande" charset="0"/>
                <a:cs typeface="Lucida Grande" charset="0"/>
              </a:rPr>
              <a:t>2</a:t>
            </a:r>
            <a:r>
              <a:rPr lang="en-GB" altLang="en-US" dirty="0">
                <a:ea typeface="Lucida Grande" charset="0"/>
                <a:cs typeface="Lucida Grande" charset="0"/>
              </a:rPr>
              <a:t> = √(t</a:t>
            </a:r>
            <a:r>
              <a:rPr lang="en-GB" altLang="en-US" baseline="-25000" dirty="0">
                <a:ea typeface="Lucida Grande" charset="0"/>
                <a:cs typeface="Lucida Grande" charset="0"/>
              </a:rPr>
              <a:t>1</a:t>
            </a:r>
            <a:r>
              <a:rPr lang="en-GB" altLang="en-US" baseline="30000" dirty="0">
                <a:ea typeface="Lucida Grande" charset="0"/>
                <a:cs typeface="Lucida Grande" charset="0"/>
              </a:rPr>
              <a:t>2</a:t>
            </a:r>
            <a:r>
              <a:rPr lang="en-GB" altLang="en-US" dirty="0">
                <a:ea typeface="Lucida Grande" charset="0"/>
                <a:cs typeface="Lucida Grande" charset="0"/>
              </a:rPr>
              <a:t> + t</a:t>
            </a:r>
            <a:r>
              <a:rPr lang="en-GB" altLang="en-US" baseline="-25000" dirty="0">
                <a:ea typeface="Lucida Grande" charset="0"/>
                <a:cs typeface="Lucida Grande" charset="0"/>
              </a:rPr>
              <a:t>2</a:t>
            </a:r>
            <a:r>
              <a:rPr lang="en-GB" altLang="en-US" baseline="30000" dirty="0">
                <a:ea typeface="Lucida Grande" charset="0"/>
                <a:cs typeface="Lucida Grande" charset="0"/>
              </a:rPr>
              <a:t>2</a:t>
            </a:r>
            <a:r>
              <a:rPr lang="en-GB" altLang="en-US" dirty="0">
                <a:ea typeface="Lucida Grande" charset="0"/>
                <a:cs typeface="Lucida Grande" charset="0"/>
              </a:rPr>
              <a:t> + t</a:t>
            </a:r>
            <a:r>
              <a:rPr lang="en-GB" altLang="en-US" baseline="-25000" dirty="0">
                <a:ea typeface="Lucida Grande" charset="0"/>
                <a:cs typeface="Lucida Grande" charset="0"/>
              </a:rPr>
              <a:t>3</a:t>
            </a:r>
            <a:r>
              <a:rPr lang="en-GB" altLang="en-US" baseline="30000" dirty="0">
                <a:ea typeface="Lucida Grande" charset="0"/>
                <a:cs typeface="Lucida Grande" charset="0"/>
              </a:rPr>
              <a:t>2</a:t>
            </a:r>
            <a:r>
              <a:rPr lang="en-GB" altLang="en-US" dirty="0">
                <a:ea typeface="Lucida Grande" charset="0"/>
                <a:cs typeface="Lucida Grande" charset="0"/>
              </a:rPr>
              <a:t> + t</a:t>
            </a:r>
            <a:r>
              <a:rPr lang="en-GB" altLang="en-US" baseline="-25000" dirty="0">
                <a:ea typeface="Lucida Grande" charset="0"/>
                <a:cs typeface="Lucida Grande" charset="0"/>
              </a:rPr>
              <a:t>4</a:t>
            </a:r>
            <a:r>
              <a:rPr lang="en-GB" altLang="en-US" baseline="30000" dirty="0">
                <a:ea typeface="Lucida Grande" charset="0"/>
                <a:cs typeface="Lucida Grande" charset="0"/>
              </a:rPr>
              <a:t>2</a:t>
            </a:r>
            <a:r>
              <a:rPr lang="en-GB" altLang="en-US" dirty="0">
                <a:ea typeface="Lucida Grande" charset="0"/>
                <a:cs typeface="Lucida Grande" charset="0"/>
              </a:rPr>
              <a:t>)</a:t>
            </a:r>
          </a:p>
          <a:p>
            <a:pPr marL="0" indent="0">
              <a:lnSpc>
                <a:spcPct val="120000"/>
              </a:lnSpc>
              <a:buNone/>
            </a:pPr>
            <a:r>
              <a:rPr lang="en-GB" altLang="en-US" dirty="0">
                <a:ea typeface="Lucida Grande" charset="0"/>
                <a:cs typeface="Lucida Grande" charset="0"/>
              </a:rPr>
              <a:t>The algorithms or equations will be given and explained for the general case, but purely to compare approaches we will take the specific (if implausible) case where all the component tolerances happen to come out equal: </a:t>
            </a:r>
          </a:p>
          <a:p>
            <a:pPr marL="0" indent="0">
              <a:lnSpc>
                <a:spcPct val="120000"/>
              </a:lnSpc>
              <a:buNone/>
            </a:pPr>
            <a:r>
              <a:rPr lang="en-GB" altLang="en-US" dirty="0">
                <a:ea typeface="Lucida Grande" charset="0"/>
                <a:cs typeface="Lucida Grande" charset="0"/>
              </a:rPr>
              <a:t>t</a:t>
            </a:r>
            <a:r>
              <a:rPr lang="en-GB" altLang="en-US" baseline="-25000" dirty="0">
                <a:ea typeface="Lucida Grande" charset="0"/>
                <a:cs typeface="Lucida Grande" charset="0"/>
              </a:rPr>
              <a:t>1</a:t>
            </a:r>
            <a:r>
              <a:rPr lang="en-GB" altLang="en-US" dirty="0">
                <a:ea typeface="Lucida Grande" charset="0"/>
                <a:cs typeface="Lucida Grande" charset="0"/>
              </a:rPr>
              <a:t> = t</a:t>
            </a:r>
            <a:r>
              <a:rPr lang="en-GB" altLang="en-US" baseline="-25000" dirty="0">
                <a:ea typeface="Lucida Grande" charset="0"/>
                <a:cs typeface="Lucida Grande" charset="0"/>
              </a:rPr>
              <a:t>2</a:t>
            </a:r>
            <a:r>
              <a:rPr lang="en-GB" altLang="en-US" dirty="0">
                <a:ea typeface="Lucida Grande" charset="0"/>
                <a:cs typeface="Lucida Grande" charset="0"/>
              </a:rPr>
              <a:t> = t</a:t>
            </a:r>
            <a:r>
              <a:rPr lang="en-GB" altLang="en-US" baseline="-25000" dirty="0">
                <a:ea typeface="Lucida Grande" charset="0"/>
                <a:cs typeface="Lucida Grande" charset="0"/>
              </a:rPr>
              <a:t>3</a:t>
            </a:r>
            <a:r>
              <a:rPr lang="en-GB" altLang="en-US" dirty="0">
                <a:ea typeface="Lucida Grande" charset="0"/>
                <a:cs typeface="Lucida Grande" charset="0"/>
              </a:rPr>
              <a:t> = t</a:t>
            </a:r>
            <a:r>
              <a:rPr lang="en-GB" altLang="en-US" baseline="-25000" dirty="0">
                <a:ea typeface="Lucida Grande" charset="0"/>
                <a:cs typeface="Lucida Grande" charset="0"/>
              </a:rPr>
              <a:t>4</a:t>
            </a:r>
            <a:r>
              <a:rPr lang="en-GB" altLang="en-US" dirty="0">
                <a:ea typeface="Lucida Grande" charset="0"/>
                <a:cs typeface="Lucida Grande" charset="0"/>
              </a:rPr>
              <a:t> = t  	let’s call that t*</a:t>
            </a:r>
            <a:r>
              <a:rPr lang="en-GB" altLang="en-US" baseline="-25000" dirty="0">
                <a:ea typeface="Lucida Grande" charset="0"/>
                <a:cs typeface="Lucida Grande" charset="0"/>
              </a:rPr>
              <a:t>stack</a:t>
            </a:r>
          </a:p>
          <a:p>
            <a:pPr marL="0" indent="0">
              <a:lnSpc>
                <a:spcPct val="120000"/>
              </a:lnSpc>
              <a:buNone/>
            </a:pPr>
            <a:endParaRPr lang="en-GB" altLang="en-US" dirty="0">
              <a:ea typeface="Lucida Grande" charset="0"/>
              <a:cs typeface="Lucida Grande" charset="0"/>
            </a:endParaRPr>
          </a:p>
        </p:txBody>
      </p:sp>
      <p:sp>
        <p:nvSpPr>
          <p:cNvPr id="5" name="Date Placeholder 4">
            <a:extLst>
              <a:ext uri="{FF2B5EF4-FFF2-40B4-BE49-F238E27FC236}">
                <a16:creationId xmlns:a16="http://schemas.microsoft.com/office/drawing/2014/main" id="{D4F5C3E9-3DBE-F577-B3D7-856D05B822C9}"/>
              </a:ext>
            </a:extLst>
          </p:cNvPr>
          <p:cNvSpPr>
            <a:spLocks noGrp="1"/>
          </p:cNvSpPr>
          <p:nvPr>
            <p:ph type="dt" sz="half" idx="16"/>
          </p:nvPr>
        </p:nvSpPr>
        <p:spPr/>
        <p:txBody>
          <a:bodyPr/>
          <a:lstStyle/>
          <a:p>
            <a:r>
              <a:rPr lang="en-US"/>
              <a:t>August 2022</a:t>
            </a:r>
            <a:endParaRPr lang="en-GB" dirty="0"/>
          </a:p>
        </p:txBody>
      </p:sp>
      <p:sp>
        <p:nvSpPr>
          <p:cNvPr id="6" name="Footer Placeholder 5">
            <a:extLst>
              <a:ext uri="{FF2B5EF4-FFF2-40B4-BE49-F238E27FC236}">
                <a16:creationId xmlns:a16="http://schemas.microsoft.com/office/drawing/2014/main" id="{61AE7540-F103-9A8E-EEA8-46AC9C8A62A8}"/>
              </a:ext>
            </a:extLst>
          </p:cNvPr>
          <p:cNvSpPr>
            <a:spLocks noGrp="1"/>
          </p:cNvSpPr>
          <p:nvPr>
            <p:ph type="ftr" sz="quarter" idx="17"/>
          </p:nvPr>
        </p:nvSpPr>
        <p:spPr/>
        <p:txBody>
          <a:bodyPr/>
          <a:lstStyle/>
          <a:p>
            <a:r>
              <a:rPr lang="en-GB"/>
              <a:t>© CapraTechnology 2022</a:t>
            </a:r>
            <a:endParaRPr lang="en-GB" dirty="0"/>
          </a:p>
        </p:txBody>
      </p:sp>
      <p:sp>
        <p:nvSpPr>
          <p:cNvPr id="4" name="Content Placeholder 3">
            <a:extLst>
              <a:ext uri="{FF2B5EF4-FFF2-40B4-BE49-F238E27FC236}">
                <a16:creationId xmlns:a16="http://schemas.microsoft.com/office/drawing/2014/main" id="{E311B392-D5A8-8421-0875-EF8A1D77199A}"/>
              </a:ext>
            </a:extLst>
          </p:cNvPr>
          <p:cNvSpPr>
            <a:spLocks noGrp="1"/>
          </p:cNvSpPr>
          <p:nvPr>
            <p:ph sz="quarter" idx="19"/>
          </p:nvPr>
        </p:nvSpPr>
        <p:spPr>
          <a:xfrm>
            <a:off x="681038" y="1259667"/>
            <a:ext cx="8589962" cy="1187698"/>
          </a:xfrm>
        </p:spPr>
        <p:txBody>
          <a:bodyPr>
            <a:normAutofit/>
          </a:bodyPr>
          <a:lstStyle/>
          <a:p>
            <a:pPr marL="0" indent="0">
              <a:lnSpc>
                <a:spcPct val="120000"/>
              </a:lnSpc>
              <a:buNone/>
            </a:pPr>
            <a:r>
              <a:rPr lang="en-GB" altLang="en-US" dirty="0">
                <a:ea typeface="Lucida Grande" charset="0"/>
                <a:cs typeface="Lucida Grande" charset="0"/>
              </a:rPr>
              <a:t> </a:t>
            </a:r>
          </a:p>
        </p:txBody>
      </p:sp>
      <p:grpSp>
        <p:nvGrpSpPr>
          <p:cNvPr id="17" name="Group 29">
            <a:extLst>
              <a:ext uri="{FF2B5EF4-FFF2-40B4-BE49-F238E27FC236}">
                <a16:creationId xmlns:a16="http://schemas.microsoft.com/office/drawing/2014/main" id="{89571859-723B-DAF4-4AF4-FF6ABBF3BFAE}"/>
              </a:ext>
            </a:extLst>
          </p:cNvPr>
          <p:cNvGrpSpPr>
            <a:grpSpLocks/>
          </p:cNvGrpSpPr>
          <p:nvPr/>
        </p:nvGrpSpPr>
        <p:grpSpPr bwMode="auto">
          <a:xfrm>
            <a:off x="2429748" y="1099330"/>
            <a:ext cx="5324722" cy="1086925"/>
            <a:chOff x="1835696" y="1609134"/>
            <a:chExt cx="4543377" cy="1027778"/>
          </a:xfrm>
        </p:grpSpPr>
        <p:sp>
          <p:nvSpPr>
            <p:cNvPr id="18" name="Left-Right Arrow 8">
              <a:extLst>
                <a:ext uri="{FF2B5EF4-FFF2-40B4-BE49-F238E27FC236}">
                  <a16:creationId xmlns:a16="http://schemas.microsoft.com/office/drawing/2014/main" id="{054E1442-C5B3-2C72-F591-9D434B0C0ED9}"/>
                </a:ext>
              </a:extLst>
            </p:cNvPr>
            <p:cNvSpPr/>
            <p:nvPr/>
          </p:nvSpPr>
          <p:spPr>
            <a:xfrm>
              <a:off x="1984902" y="2002691"/>
              <a:ext cx="1439682" cy="71424"/>
            </a:xfrm>
            <a:prstGeom prst="leftRightArrow">
              <a:avLst/>
            </a:prstGeom>
            <a:solidFill>
              <a:schemeClr val="accent1"/>
            </a:solidFill>
            <a:ln w="47625" cmpd="sng">
              <a:solidFill>
                <a:schemeClr val="accent1"/>
              </a:solidFill>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463">
                <a:solidFill>
                  <a:schemeClr val="accent1"/>
                </a:solidFill>
              </a:endParaRPr>
            </a:p>
          </p:txBody>
        </p:sp>
        <p:sp>
          <p:nvSpPr>
            <p:cNvPr id="19" name="Left-Right Arrow 9">
              <a:extLst>
                <a:ext uri="{FF2B5EF4-FFF2-40B4-BE49-F238E27FC236}">
                  <a16:creationId xmlns:a16="http://schemas.microsoft.com/office/drawing/2014/main" id="{C60C9B38-D8D4-C723-ADE5-3569427D8F64}"/>
                </a:ext>
              </a:extLst>
            </p:cNvPr>
            <p:cNvSpPr/>
            <p:nvPr/>
          </p:nvSpPr>
          <p:spPr>
            <a:xfrm flipV="1">
              <a:off x="3519186" y="2002691"/>
              <a:ext cx="1340136" cy="71424"/>
            </a:xfrm>
            <a:prstGeom prst="leftRightArrow">
              <a:avLst/>
            </a:prstGeom>
            <a:solidFill>
              <a:schemeClr val="accent1"/>
            </a:solidFill>
            <a:ln w="47625" cmpd="sng">
              <a:solidFill>
                <a:schemeClr val="accent1"/>
              </a:solidFill>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463"/>
            </a:p>
          </p:txBody>
        </p:sp>
        <p:sp>
          <p:nvSpPr>
            <p:cNvPr id="20" name="Left-Right Arrow 10">
              <a:extLst>
                <a:ext uri="{FF2B5EF4-FFF2-40B4-BE49-F238E27FC236}">
                  <a16:creationId xmlns:a16="http://schemas.microsoft.com/office/drawing/2014/main" id="{9760D8AD-1D1F-E8CF-1030-8BDA6DBEDE51}"/>
                </a:ext>
              </a:extLst>
            </p:cNvPr>
            <p:cNvSpPr/>
            <p:nvPr/>
          </p:nvSpPr>
          <p:spPr>
            <a:xfrm flipV="1">
              <a:off x="4937281" y="2002691"/>
              <a:ext cx="1223809" cy="71424"/>
            </a:xfrm>
            <a:prstGeom prst="leftRightArrow">
              <a:avLst/>
            </a:prstGeom>
            <a:solidFill>
              <a:schemeClr val="accent1"/>
            </a:solidFill>
            <a:ln w="47625" cmpd="sng">
              <a:solidFill>
                <a:schemeClr val="accent1"/>
              </a:solidFill>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463"/>
            </a:p>
          </p:txBody>
        </p:sp>
        <p:sp>
          <p:nvSpPr>
            <p:cNvPr id="21" name="Left-Right Arrow 11">
              <a:extLst>
                <a:ext uri="{FF2B5EF4-FFF2-40B4-BE49-F238E27FC236}">
                  <a16:creationId xmlns:a16="http://schemas.microsoft.com/office/drawing/2014/main" id="{E7F6ED12-6FC0-1E84-D46B-47FB0721C14D}"/>
                </a:ext>
              </a:extLst>
            </p:cNvPr>
            <p:cNvSpPr/>
            <p:nvPr/>
          </p:nvSpPr>
          <p:spPr>
            <a:xfrm flipV="1">
              <a:off x="1835696" y="2565488"/>
              <a:ext cx="4536504" cy="71424"/>
            </a:xfrm>
            <a:prstGeom prst="leftRightArrow">
              <a:avLst/>
            </a:prstGeom>
            <a:solidFill>
              <a:schemeClr val="accent1"/>
            </a:solidFill>
            <a:ln w="47625" cmpd="sng">
              <a:solidFill>
                <a:schemeClr val="accent1"/>
              </a:solidFill>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463"/>
            </a:p>
          </p:txBody>
        </p:sp>
        <p:sp>
          <p:nvSpPr>
            <p:cNvPr id="22" name="TextBox 34">
              <a:extLst>
                <a:ext uri="{FF2B5EF4-FFF2-40B4-BE49-F238E27FC236}">
                  <a16:creationId xmlns:a16="http://schemas.microsoft.com/office/drawing/2014/main" id="{3B97A3AC-72DB-16D2-6CB9-103B6B2921C1}"/>
                </a:ext>
              </a:extLst>
            </p:cNvPr>
            <p:cNvSpPr txBox="1">
              <a:spLocks noChangeArrowheads="1"/>
            </p:cNvSpPr>
            <p:nvPr/>
          </p:nvSpPr>
          <p:spPr bwMode="auto">
            <a:xfrm>
              <a:off x="1980141" y="1609134"/>
              <a:ext cx="1412599" cy="3906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ea typeface="Arial"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ctr" eaLnBrk="1" hangingPunct="1"/>
              <a:r>
                <a:rPr lang="en-GB" altLang="en-US" sz="1463" dirty="0">
                  <a:solidFill>
                    <a:schemeClr val="accent1"/>
                  </a:solidFill>
                  <a:latin typeface="+mn-lt"/>
                </a:rPr>
                <a:t>d</a:t>
              </a:r>
              <a:r>
                <a:rPr lang="en-GB" altLang="en-US" sz="1463" baseline="-25000" dirty="0">
                  <a:solidFill>
                    <a:schemeClr val="accent1"/>
                  </a:solidFill>
                  <a:latin typeface="+mn-lt"/>
                </a:rPr>
                <a:t>1</a:t>
              </a:r>
              <a:r>
                <a:rPr lang="en-GB" altLang="en-US" sz="1463" dirty="0">
                  <a:solidFill>
                    <a:schemeClr val="accent1"/>
                  </a:solidFill>
                  <a:latin typeface="+mn-lt"/>
                </a:rPr>
                <a:t> </a:t>
              </a:r>
              <a:r>
                <a:rPr lang="en-GB" altLang="en-US" sz="1463" dirty="0">
                  <a:solidFill>
                    <a:schemeClr val="accent1"/>
                  </a:solidFill>
                  <a:latin typeface="+mn-lt"/>
                  <a:cs typeface="Calibri" panose="020F0502020204030204" pitchFamily="34" charset="0"/>
                </a:rPr>
                <a:t>±</a:t>
              </a:r>
              <a:r>
                <a:rPr lang="en-GB" altLang="en-US" sz="1463" dirty="0">
                  <a:solidFill>
                    <a:schemeClr val="accent1"/>
                  </a:solidFill>
                  <a:latin typeface="+mn-lt"/>
                </a:rPr>
                <a:t> t</a:t>
              </a:r>
              <a:r>
                <a:rPr lang="en-GB" altLang="en-US" sz="1463" baseline="-25000" dirty="0">
                  <a:solidFill>
                    <a:schemeClr val="accent1"/>
                  </a:solidFill>
                  <a:latin typeface="+mn-lt"/>
                </a:rPr>
                <a:t>1</a:t>
              </a:r>
            </a:p>
          </p:txBody>
        </p:sp>
        <p:sp>
          <p:nvSpPr>
            <p:cNvPr id="23" name="TextBox 35">
              <a:extLst>
                <a:ext uri="{FF2B5EF4-FFF2-40B4-BE49-F238E27FC236}">
                  <a16:creationId xmlns:a16="http://schemas.microsoft.com/office/drawing/2014/main" id="{C47E43FE-A8F5-2A5F-4109-ED999BF23E6D}"/>
                </a:ext>
              </a:extLst>
            </p:cNvPr>
            <p:cNvSpPr txBox="1">
              <a:spLocks noChangeArrowheads="1"/>
            </p:cNvSpPr>
            <p:nvPr/>
          </p:nvSpPr>
          <p:spPr bwMode="auto">
            <a:xfrm>
              <a:off x="3519186" y="1609134"/>
              <a:ext cx="1340135" cy="3906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ea typeface="Arial"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ctr" eaLnBrk="1" hangingPunct="1"/>
              <a:r>
                <a:rPr lang="en-GB" altLang="en-US" sz="1463" dirty="0">
                  <a:solidFill>
                    <a:schemeClr val="accent1"/>
                  </a:solidFill>
                  <a:latin typeface="+mn-lt"/>
                </a:rPr>
                <a:t>d</a:t>
              </a:r>
              <a:r>
                <a:rPr lang="en-GB" altLang="en-US" sz="1463" baseline="-25000" dirty="0">
                  <a:solidFill>
                    <a:schemeClr val="accent1"/>
                  </a:solidFill>
                  <a:latin typeface="+mn-lt"/>
                </a:rPr>
                <a:t>2</a:t>
              </a:r>
              <a:r>
                <a:rPr lang="en-GB" altLang="en-US" sz="1463" dirty="0">
                  <a:solidFill>
                    <a:schemeClr val="accent1"/>
                  </a:solidFill>
                  <a:latin typeface="+mn-lt"/>
                </a:rPr>
                <a:t> </a:t>
              </a:r>
              <a:r>
                <a:rPr lang="en-GB" altLang="en-US" sz="1463" dirty="0">
                  <a:solidFill>
                    <a:schemeClr val="accent1"/>
                  </a:solidFill>
                  <a:latin typeface="+mn-lt"/>
                  <a:cs typeface="Calibri" panose="020F0502020204030204" pitchFamily="34" charset="0"/>
                </a:rPr>
                <a:t>±</a:t>
              </a:r>
              <a:r>
                <a:rPr lang="en-GB" altLang="en-US" sz="1463" dirty="0">
                  <a:solidFill>
                    <a:schemeClr val="accent1"/>
                  </a:solidFill>
                  <a:latin typeface="+mn-lt"/>
                </a:rPr>
                <a:t> t</a:t>
              </a:r>
              <a:r>
                <a:rPr lang="en-GB" altLang="en-US" sz="1463" baseline="-25000" dirty="0">
                  <a:solidFill>
                    <a:schemeClr val="accent1"/>
                  </a:solidFill>
                  <a:latin typeface="+mn-lt"/>
                </a:rPr>
                <a:t>2</a:t>
              </a:r>
            </a:p>
          </p:txBody>
        </p:sp>
        <p:sp>
          <p:nvSpPr>
            <p:cNvPr id="24" name="TextBox 36">
              <a:extLst>
                <a:ext uri="{FF2B5EF4-FFF2-40B4-BE49-F238E27FC236}">
                  <a16:creationId xmlns:a16="http://schemas.microsoft.com/office/drawing/2014/main" id="{34A87414-CE3B-25BC-E219-9BCC2A53A008}"/>
                </a:ext>
              </a:extLst>
            </p:cNvPr>
            <p:cNvSpPr txBox="1">
              <a:spLocks noChangeArrowheads="1"/>
            </p:cNvSpPr>
            <p:nvPr/>
          </p:nvSpPr>
          <p:spPr bwMode="auto">
            <a:xfrm>
              <a:off x="1842568" y="2206023"/>
              <a:ext cx="4536505" cy="3906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ea typeface="Arial"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ctr" eaLnBrk="1" hangingPunct="1"/>
              <a:r>
                <a:rPr lang="en-GB" altLang="en-US" sz="1463" dirty="0">
                  <a:solidFill>
                    <a:schemeClr val="accent1"/>
                  </a:solidFill>
                  <a:latin typeface="+mn-lt"/>
                </a:rPr>
                <a:t>d</a:t>
              </a:r>
              <a:r>
                <a:rPr lang="en-GB" altLang="en-US" sz="1463" baseline="-25000" dirty="0">
                  <a:solidFill>
                    <a:schemeClr val="accent1"/>
                  </a:solidFill>
                  <a:latin typeface="+mn-lt"/>
                </a:rPr>
                <a:t>4</a:t>
              </a:r>
              <a:r>
                <a:rPr lang="en-GB" altLang="en-US" sz="1463" dirty="0">
                  <a:solidFill>
                    <a:schemeClr val="accent1"/>
                  </a:solidFill>
                  <a:latin typeface="+mn-lt"/>
                </a:rPr>
                <a:t> </a:t>
              </a:r>
              <a:r>
                <a:rPr lang="en-GB" altLang="en-US" sz="1463" dirty="0">
                  <a:solidFill>
                    <a:schemeClr val="accent1"/>
                  </a:solidFill>
                  <a:latin typeface="+mn-lt"/>
                  <a:cs typeface="Calibri" panose="020F0502020204030204" pitchFamily="34" charset="0"/>
                </a:rPr>
                <a:t>±</a:t>
              </a:r>
              <a:r>
                <a:rPr lang="en-GB" altLang="en-US" sz="1463" dirty="0">
                  <a:solidFill>
                    <a:schemeClr val="accent1"/>
                  </a:solidFill>
                  <a:latin typeface="+mn-lt"/>
                </a:rPr>
                <a:t> t</a:t>
              </a:r>
              <a:r>
                <a:rPr lang="en-GB" altLang="en-US" sz="1463" baseline="-25000" dirty="0">
                  <a:solidFill>
                    <a:schemeClr val="accent1"/>
                  </a:solidFill>
                  <a:latin typeface="+mn-lt"/>
                </a:rPr>
                <a:t>4</a:t>
              </a:r>
            </a:p>
          </p:txBody>
        </p:sp>
        <p:sp>
          <p:nvSpPr>
            <p:cNvPr id="25" name="TextBox 37">
              <a:extLst>
                <a:ext uri="{FF2B5EF4-FFF2-40B4-BE49-F238E27FC236}">
                  <a16:creationId xmlns:a16="http://schemas.microsoft.com/office/drawing/2014/main" id="{279B0E3C-82F2-9FD0-A602-B9AECB03D1AA}"/>
                </a:ext>
              </a:extLst>
            </p:cNvPr>
            <p:cNvSpPr txBox="1">
              <a:spLocks noChangeArrowheads="1"/>
            </p:cNvSpPr>
            <p:nvPr/>
          </p:nvSpPr>
          <p:spPr bwMode="auto">
            <a:xfrm>
              <a:off x="4937281" y="1609134"/>
              <a:ext cx="1223809" cy="3906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ea typeface="Arial"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ctr" eaLnBrk="1" hangingPunct="1"/>
              <a:r>
                <a:rPr lang="en-GB" altLang="en-US" sz="1463" dirty="0">
                  <a:solidFill>
                    <a:schemeClr val="accent1"/>
                  </a:solidFill>
                  <a:latin typeface="+mn-lt"/>
                </a:rPr>
                <a:t>d</a:t>
              </a:r>
              <a:r>
                <a:rPr lang="en-GB" altLang="en-US" sz="1463" baseline="-25000" dirty="0">
                  <a:solidFill>
                    <a:schemeClr val="accent1"/>
                  </a:solidFill>
                  <a:latin typeface="+mn-lt"/>
                </a:rPr>
                <a:t>3 </a:t>
              </a:r>
              <a:r>
                <a:rPr lang="en-GB" altLang="en-US" sz="1463" dirty="0">
                  <a:solidFill>
                    <a:schemeClr val="accent1"/>
                  </a:solidFill>
                  <a:latin typeface="+mn-lt"/>
                  <a:cs typeface="Calibri" panose="020F0502020204030204" pitchFamily="34" charset="0"/>
                </a:rPr>
                <a:t>±</a:t>
              </a:r>
              <a:r>
                <a:rPr lang="en-GB" altLang="en-US" sz="1463" dirty="0">
                  <a:solidFill>
                    <a:schemeClr val="accent1"/>
                  </a:solidFill>
                  <a:latin typeface="+mn-lt"/>
                </a:rPr>
                <a:t> t</a:t>
              </a:r>
              <a:r>
                <a:rPr lang="en-GB" altLang="en-US" sz="1463" baseline="-25000" dirty="0">
                  <a:solidFill>
                    <a:schemeClr val="accent1"/>
                  </a:solidFill>
                  <a:latin typeface="+mn-lt"/>
                </a:rPr>
                <a:t>3</a:t>
              </a:r>
            </a:p>
          </p:txBody>
        </p:sp>
      </p:grpSp>
      <p:sp>
        <p:nvSpPr>
          <p:cNvPr id="8" name="Slide Number Placeholder 7">
            <a:extLst>
              <a:ext uri="{FF2B5EF4-FFF2-40B4-BE49-F238E27FC236}">
                <a16:creationId xmlns:a16="http://schemas.microsoft.com/office/drawing/2014/main" id="{BC1D40F2-4539-9601-2F3C-25F0B44BC43A}"/>
              </a:ext>
            </a:extLst>
          </p:cNvPr>
          <p:cNvSpPr>
            <a:spLocks noGrp="1"/>
          </p:cNvSpPr>
          <p:nvPr>
            <p:ph type="sldNum" sz="quarter" idx="18"/>
          </p:nvPr>
        </p:nvSpPr>
        <p:spPr/>
        <p:txBody>
          <a:bodyPr/>
          <a:lstStyle/>
          <a:p>
            <a:r>
              <a:rPr lang="en-GB"/>
              <a:t>Tolerance Stacks: </a:t>
            </a:r>
            <a:fld id="{E1ECCE4D-312D-46D3-A35B-FD45375B62A0}" type="slidenum">
              <a:rPr lang="en-GB" smtClean="0"/>
              <a:pPr/>
              <a:t>7</a:t>
            </a:fld>
            <a:endParaRPr lang="en-GB" dirty="0"/>
          </a:p>
        </p:txBody>
      </p:sp>
    </p:spTree>
    <p:extLst>
      <p:ext uri="{BB962C8B-B14F-4D97-AF65-F5344CB8AC3E}">
        <p14:creationId xmlns:p14="http://schemas.microsoft.com/office/powerpoint/2010/main" val="35031018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FFBC944-EFEF-9464-EC33-699A655B0F00}"/>
              </a:ext>
            </a:extLst>
          </p:cNvPr>
          <p:cNvSpPr>
            <a:spLocks noGrp="1"/>
          </p:cNvSpPr>
          <p:nvPr>
            <p:ph idx="1"/>
          </p:nvPr>
        </p:nvSpPr>
        <p:spPr/>
        <p:txBody>
          <a:bodyPr>
            <a:normAutofit/>
          </a:bodyPr>
          <a:lstStyle/>
          <a:p>
            <a:pPr marL="0" indent="0">
              <a:buNone/>
            </a:pPr>
            <a:r>
              <a:rPr lang="en-GB" altLang="en-US" sz="1600" dirty="0">
                <a:ea typeface="Lucida Grande" charset="0"/>
                <a:cs typeface="Lucida Grande" charset="0"/>
              </a:rPr>
              <a:t>The following slides will use some maths, so let’s review some mathematical manipulation here.</a:t>
            </a:r>
          </a:p>
          <a:p>
            <a:pPr marL="0" indent="0">
              <a:buNone/>
            </a:pPr>
            <a:br>
              <a:rPr lang="en-GB" altLang="en-US" sz="1600" dirty="0">
                <a:ea typeface="Lucida Grande" charset="0"/>
                <a:cs typeface="Lucida Grande" charset="0"/>
              </a:rPr>
            </a:br>
            <a:r>
              <a:rPr lang="en-GB" altLang="en-US" sz="1600" dirty="0">
                <a:ea typeface="Lucida Grande" charset="0"/>
                <a:cs typeface="Lucida Grande" charset="0"/>
              </a:rPr>
              <a:t>As explained above,  </a:t>
            </a:r>
            <a:r>
              <a:rPr lang="el-GR" altLang="en-US" sz="1600" dirty="0">
                <a:ea typeface="Times New Roman" charset="0"/>
                <a:cs typeface="Times New Roman" charset="0"/>
              </a:rPr>
              <a:t>Σ</a:t>
            </a:r>
            <a:r>
              <a:rPr lang="en-GB" altLang="en-US" sz="1600" dirty="0">
                <a:ea typeface="Lucida Grande" charset="0"/>
                <a:cs typeface="Lucida Grande" charset="0"/>
              </a:rPr>
              <a:t>d</a:t>
            </a:r>
            <a:r>
              <a:rPr lang="en-GB" altLang="en-US" sz="1600" baseline="-25000" dirty="0">
                <a:ea typeface="Lucida Grande" charset="0"/>
                <a:cs typeface="Lucida Grande" charset="0"/>
              </a:rPr>
              <a:t>i</a:t>
            </a:r>
            <a:r>
              <a:rPr lang="en-GB" altLang="en-US" sz="1600" dirty="0">
                <a:ea typeface="Lucida Grande" charset="0"/>
                <a:cs typeface="Lucida Grande" charset="0"/>
              </a:rPr>
              <a:t> means add up all the values (and don’t forget they may be plus or minus).</a:t>
            </a:r>
            <a:endParaRPr lang="en-GB" altLang="en-US" sz="1600" dirty="0">
              <a:ea typeface="Times New Roman" charset="0"/>
              <a:cs typeface="Times New Roman" charset="0"/>
            </a:endParaRPr>
          </a:p>
          <a:p>
            <a:pPr marL="0" indent="0">
              <a:buNone/>
            </a:pPr>
            <a:r>
              <a:rPr lang="en-GB" altLang="en-US" sz="1600" dirty="0">
                <a:ea typeface="Lucida Grande" charset="0"/>
                <a:cs typeface="Lucida Grande" charset="0"/>
              </a:rPr>
              <a:t>So in our example, to calculate the nominal ‘gap’:	</a:t>
            </a:r>
            <a:r>
              <a:rPr lang="el-GR" altLang="en-US" sz="1600" dirty="0">
                <a:ea typeface="Times New Roman" charset="0"/>
                <a:cs typeface="Times New Roman" charset="0"/>
              </a:rPr>
              <a:t>Σ</a:t>
            </a:r>
            <a:r>
              <a:rPr lang="en-GB" altLang="en-US" sz="1600" dirty="0">
                <a:ea typeface="Times New Roman" charset="0"/>
                <a:cs typeface="Times New Roman" charset="0"/>
              </a:rPr>
              <a:t> d</a:t>
            </a:r>
            <a:r>
              <a:rPr lang="en-GB" altLang="en-US" sz="1600" baseline="-25000" dirty="0">
                <a:ea typeface="Times New Roman" charset="0"/>
                <a:cs typeface="Times New Roman" charset="0"/>
              </a:rPr>
              <a:t>i</a:t>
            </a:r>
            <a:r>
              <a:rPr lang="en-GB" altLang="en-US" sz="1600" dirty="0">
                <a:ea typeface="Times New Roman" charset="0"/>
                <a:cs typeface="Times New Roman" charset="0"/>
              </a:rPr>
              <a:t> =  – d</a:t>
            </a:r>
            <a:r>
              <a:rPr lang="en-GB" altLang="en-US" sz="1600" baseline="-25000" dirty="0">
                <a:ea typeface="Times New Roman" charset="0"/>
                <a:cs typeface="Times New Roman" charset="0"/>
              </a:rPr>
              <a:t>1</a:t>
            </a:r>
            <a:r>
              <a:rPr lang="en-GB" altLang="en-US" sz="1600" dirty="0">
                <a:ea typeface="Times New Roman" charset="0"/>
                <a:cs typeface="Times New Roman" charset="0"/>
              </a:rPr>
              <a:t> – d</a:t>
            </a:r>
            <a:r>
              <a:rPr lang="en-GB" altLang="en-US" sz="1600" baseline="-25000" dirty="0">
                <a:ea typeface="Times New Roman" charset="0"/>
                <a:cs typeface="Times New Roman" charset="0"/>
              </a:rPr>
              <a:t>2</a:t>
            </a:r>
            <a:r>
              <a:rPr lang="en-GB" altLang="en-US" sz="1600" dirty="0">
                <a:ea typeface="Times New Roman" charset="0"/>
                <a:cs typeface="Times New Roman" charset="0"/>
              </a:rPr>
              <a:t> – d</a:t>
            </a:r>
            <a:r>
              <a:rPr lang="en-GB" altLang="en-US" sz="1600" baseline="-25000" dirty="0">
                <a:ea typeface="Times New Roman" charset="0"/>
                <a:cs typeface="Times New Roman" charset="0"/>
              </a:rPr>
              <a:t>3</a:t>
            </a:r>
            <a:r>
              <a:rPr lang="en-GB" altLang="en-US" sz="1600" dirty="0">
                <a:ea typeface="Times New Roman" charset="0"/>
                <a:cs typeface="Times New Roman" charset="0"/>
              </a:rPr>
              <a:t> + d</a:t>
            </a:r>
            <a:r>
              <a:rPr lang="en-GB" altLang="en-US" sz="1600" baseline="-25000" dirty="0">
                <a:ea typeface="Times New Roman" charset="0"/>
                <a:cs typeface="Times New Roman" charset="0"/>
              </a:rPr>
              <a:t>4</a:t>
            </a:r>
          </a:p>
          <a:p>
            <a:pPr marL="0" indent="0">
              <a:buNone/>
            </a:pPr>
            <a:endParaRPr lang="en-GB" altLang="en-US" sz="1600" dirty="0">
              <a:ea typeface="Lucida Grande" charset="0"/>
              <a:cs typeface="Lucida Grande" charset="0"/>
            </a:endParaRPr>
          </a:p>
          <a:p>
            <a:pPr marL="0" indent="0">
              <a:buNone/>
            </a:pPr>
            <a:r>
              <a:rPr lang="en-GB" altLang="en-US" sz="1600" dirty="0">
                <a:ea typeface="Lucida Grande" charset="0"/>
                <a:cs typeface="Lucida Grande" charset="0"/>
              </a:rPr>
              <a:t>Recall that </a:t>
            </a:r>
            <a:r>
              <a:rPr lang="en-GB" altLang="en-US" sz="1600" dirty="0">
                <a:ea typeface="Times New Roman" charset="0"/>
                <a:cs typeface="Times New Roman" charset="0"/>
              </a:rPr>
              <a:t>√</a:t>
            </a:r>
            <a:r>
              <a:rPr lang="el-GR" altLang="en-US" sz="1600" dirty="0">
                <a:ea typeface="Times New Roman" charset="0"/>
                <a:cs typeface="Times New Roman" charset="0"/>
              </a:rPr>
              <a:t>Σ</a:t>
            </a:r>
            <a:r>
              <a:rPr lang="el-GR" altLang="en-US" sz="1600" dirty="0">
                <a:latin typeface="Calibri" panose="020F0502020204030204" pitchFamily="34" charset="0"/>
                <a:ea typeface="Times New Roman" charset="0"/>
                <a:cs typeface="Calibri" panose="020F0502020204030204" pitchFamily="34" charset="0"/>
              </a:rPr>
              <a:t>σ</a:t>
            </a:r>
            <a:r>
              <a:rPr lang="en-GB" altLang="en-US" sz="1600" baseline="-25000" dirty="0">
                <a:ea typeface="Times New Roman" charset="0"/>
                <a:cs typeface="Times New Roman" charset="0"/>
              </a:rPr>
              <a:t>i</a:t>
            </a:r>
            <a:r>
              <a:rPr lang="en-GB" altLang="en-US" sz="1600" baseline="30000" dirty="0">
                <a:ea typeface="Times New Roman" charset="0"/>
                <a:cs typeface="Times New Roman" charset="0"/>
              </a:rPr>
              <a:t>2 </a:t>
            </a:r>
            <a:r>
              <a:rPr lang="en-GB" altLang="en-US" sz="1600" dirty="0">
                <a:ea typeface="Lucida Grande" charset="0"/>
                <a:cs typeface="Lucida Grande" charset="0"/>
              </a:rPr>
              <a:t>means square all the </a:t>
            </a:r>
            <a:r>
              <a:rPr lang="en-GB" altLang="en-US" sz="1600" dirty="0" err="1">
                <a:ea typeface="Lucida Grande" charset="0"/>
                <a:cs typeface="Lucida Grande" charset="0"/>
              </a:rPr>
              <a:t>sigmas</a:t>
            </a:r>
            <a:r>
              <a:rPr lang="en-GB" altLang="en-US" sz="1600" dirty="0">
                <a:ea typeface="Lucida Grande" charset="0"/>
                <a:cs typeface="Lucida Grande" charset="0"/>
              </a:rPr>
              <a:t>, add them all up (no minuses unfortunately!) and take the square root of the sum. </a:t>
            </a:r>
            <a:endParaRPr lang="en-GB" altLang="en-US" sz="1600" dirty="0">
              <a:ea typeface="Lucida Grande" charset="0"/>
              <a:cs typeface="Times New Roman" charset="0"/>
            </a:endParaRPr>
          </a:p>
          <a:p>
            <a:pPr marL="0" indent="0">
              <a:buNone/>
            </a:pPr>
            <a:r>
              <a:rPr lang="en-GB" altLang="en-US" sz="1600" dirty="0">
                <a:ea typeface="Lucida Grande" charset="0"/>
                <a:cs typeface="Lucida Grande" charset="0"/>
              </a:rPr>
              <a:t>Note that, where c is a constant</a:t>
            </a:r>
          </a:p>
          <a:p>
            <a:pPr marL="0" indent="0">
              <a:buNone/>
            </a:pPr>
            <a:r>
              <a:rPr lang="en-GB" altLang="en-US" sz="1600" dirty="0">
                <a:ea typeface="Times New Roman" charset="0"/>
                <a:cs typeface="Times New Roman" charset="0"/>
              </a:rPr>
              <a:t>√</a:t>
            </a:r>
            <a:r>
              <a:rPr lang="el-GR" altLang="en-US" sz="1600" dirty="0">
                <a:ea typeface="Times New Roman" charset="0"/>
                <a:cs typeface="Times New Roman" charset="0"/>
              </a:rPr>
              <a:t>Σ</a:t>
            </a:r>
            <a:r>
              <a:rPr lang="en-GB" altLang="en-US" sz="1600" dirty="0">
                <a:ea typeface="Times New Roman" charset="0"/>
                <a:cs typeface="Times New Roman" charset="0"/>
              </a:rPr>
              <a:t>(c</a:t>
            </a:r>
            <a:r>
              <a:rPr lang="el-GR" altLang="en-US" sz="1600" dirty="0">
                <a:latin typeface="Calibri" panose="020F0502020204030204" pitchFamily="34" charset="0"/>
                <a:ea typeface="Times New Roman" charset="0"/>
                <a:cs typeface="Calibri" panose="020F0502020204030204" pitchFamily="34" charset="0"/>
              </a:rPr>
              <a:t>σ</a:t>
            </a:r>
            <a:r>
              <a:rPr lang="en-GB" altLang="en-US" sz="1600" baseline="-25000" dirty="0" err="1">
                <a:ea typeface="Times New Roman" charset="0"/>
                <a:cs typeface="Times New Roman" charset="0"/>
              </a:rPr>
              <a:t>i</a:t>
            </a:r>
            <a:r>
              <a:rPr lang="en-GB" altLang="en-US" sz="1600" dirty="0">
                <a:ea typeface="Times New Roman" charset="0"/>
                <a:cs typeface="Times New Roman" charset="0"/>
              </a:rPr>
              <a:t>)</a:t>
            </a:r>
            <a:r>
              <a:rPr lang="en-GB" altLang="en-US" sz="1600" baseline="30000" dirty="0">
                <a:ea typeface="Times New Roman" charset="0"/>
                <a:cs typeface="Times New Roman" charset="0"/>
              </a:rPr>
              <a:t>2 </a:t>
            </a:r>
            <a:r>
              <a:rPr lang="en-GB" altLang="en-US" sz="1600" dirty="0">
                <a:ea typeface="Times New Roman" charset="0"/>
                <a:cs typeface="Times New Roman" charset="0"/>
              </a:rPr>
              <a:t>= √</a:t>
            </a:r>
            <a:r>
              <a:rPr lang="el-GR" altLang="en-US" sz="1600" dirty="0">
                <a:ea typeface="Times New Roman" charset="0"/>
                <a:cs typeface="Times New Roman" charset="0"/>
              </a:rPr>
              <a:t>Σ</a:t>
            </a:r>
            <a:r>
              <a:rPr lang="en-GB" altLang="en-US" sz="1600" dirty="0">
                <a:ea typeface="Times New Roman" charset="0"/>
                <a:cs typeface="Times New Roman" charset="0"/>
              </a:rPr>
              <a:t>c</a:t>
            </a:r>
            <a:r>
              <a:rPr lang="en-GB" altLang="en-US" sz="1600" baseline="30000" dirty="0">
                <a:ea typeface="Times New Roman" charset="0"/>
                <a:cs typeface="Times New Roman" charset="0"/>
              </a:rPr>
              <a:t>2</a:t>
            </a:r>
            <a:r>
              <a:rPr lang="el-GR" altLang="en-US" sz="1600" dirty="0">
                <a:latin typeface="Calibri" panose="020F0502020204030204" pitchFamily="34" charset="0"/>
                <a:ea typeface="Times New Roman" charset="0"/>
                <a:cs typeface="Calibri" panose="020F0502020204030204" pitchFamily="34" charset="0"/>
              </a:rPr>
              <a:t>σ</a:t>
            </a:r>
            <a:r>
              <a:rPr lang="en-GB" altLang="en-US" sz="1600" baseline="-25000" dirty="0">
                <a:ea typeface="Times New Roman" charset="0"/>
                <a:cs typeface="Times New Roman" charset="0"/>
              </a:rPr>
              <a:t>i</a:t>
            </a:r>
            <a:r>
              <a:rPr lang="en-GB" altLang="en-US" sz="1600" baseline="30000" dirty="0">
                <a:ea typeface="Times New Roman" charset="0"/>
                <a:cs typeface="Times New Roman" charset="0"/>
              </a:rPr>
              <a:t>2 </a:t>
            </a:r>
            <a:r>
              <a:rPr lang="en-GB" altLang="en-US" sz="1600" dirty="0">
                <a:ea typeface="Times New Roman" charset="0"/>
                <a:cs typeface="Times New Roman" charset="0"/>
              </a:rPr>
              <a:t>= c x √</a:t>
            </a:r>
            <a:r>
              <a:rPr lang="el-GR" altLang="en-US" sz="1600" dirty="0">
                <a:ea typeface="Times New Roman" charset="0"/>
                <a:cs typeface="Times New Roman" charset="0"/>
              </a:rPr>
              <a:t>Σ </a:t>
            </a:r>
            <a:r>
              <a:rPr lang="el-GR" altLang="en-US" sz="1600" dirty="0">
                <a:latin typeface="Calibri" panose="020F0502020204030204" pitchFamily="34" charset="0"/>
                <a:ea typeface="Times New Roman" charset="0"/>
                <a:cs typeface="Calibri" panose="020F0502020204030204" pitchFamily="34" charset="0"/>
              </a:rPr>
              <a:t>σ</a:t>
            </a:r>
            <a:r>
              <a:rPr lang="en-GB" altLang="en-US" sz="1600" baseline="-25000" dirty="0">
                <a:ea typeface="Times New Roman" charset="0"/>
                <a:cs typeface="Times New Roman" charset="0"/>
              </a:rPr>
              <a:t>i</a:t>
            </a:r>
            <a:r>
              <a:rPr lang="en-GB" altLang="en-US" sz="1600" baseline="30000" dirty="0">
                <a:ea typeface="Times New Roman" charset="0"/>
                <a:cs typeface="Times New Roman" charset="0"/>
              </a:rPr>
              <a:t>2 	</a:t>
            </a:r>
            <a:r>
              <a:rPr lang="en-GB" altLang="en-US" sz="1600" dirty="0">
                <a:ea typeface="Lucida Grande" charset="0"/>
                <a:cs typeface="Lucida Grande" charset="0"/>
              </a:rPr>
              <a:t>i.e. we can take any constant outside the brackets.  </a:t>
            </a:r>
          </a:p>
          <a:p>
            <a:pPr marL="0" indent="0">
              <a:buNone/>
            </a:pPr>
            <a:r>
              <a:rPr lang="en-GB" altLang="en-US" sz="1600" dirty="0">
                <a:ea typeface="Lucida Grande" charset="0"/>
                <a:cs typeface="Lucida Grande" charset="0"/>
              </a:rPr>
              <a:t>That enables us to say for example that</a:t>
            </a:r>
          </a:p>
          <a:p>
            <a:pPr marL="0" indent="0">
              <a:buNone/>
            </a:pPr>
            <a:r>
              <a:rPr lang="en-GB" altLang="en-US" sz="1600" dirty="0">
                <a:ea typeface="Lucida Grande" charset="0"/>
                <a:cs typeface="Lucida Grande" charset="0"/>
              </a:rPr>
              <a:t>If </a:t>
            </a:r>
            <a:r>
              <a:rPr lang="en-GB" altLang="en-US" sz="1600" dirty="0" err="1">
                <a:ea typeface="Lucida Grande" charset="0"/>
                <a:cs typeface="Lucida Grande" charset="0"/>
              </a:rPr>
              <a:t>t</a:t>
            </a:r>
            <a:r>
              <a:rPr lang="en-GB" altLang="en-US" sz="1600" baseline="-25000" dirty="0" err="1">
                <a:ea typeface="Lucida Grande" charset="0"/>
                <a:cs typeface="Lucida Grande" charset="0"/>
              </a:rPr>
              <a:t>i</a:t>
            </a:r>
            <a:r>
              <a:rPr lang="en-GB" altLang="en-US" sz="1600" dirty="0">
                <a:ea typeface="Lucida Grande" charset="0"/>
                <a:cs typeface="Lucida Grande" charset="0"/>
              </a:rPr>
              <a:t> = 6</a:t>
            </a:r>
            <a:r>
              <a:rPr lang="el-GR" altLang="en-US" sz="1600" dirty="0">
                <a:latin typeface="Calibri" panose="020F0502020204030204" pitchFamily="34" charset="0"/>
                <a:ea typeface="Times New Roman" charset="0"/>
                <a:cs typeface="Calibri" panose="020F0502020204030204" pitchFamily="34" charset="0"/>
              </a:rPr>
              <a:t>σ</a:t>
            </a:r>
            <a:r>
              <a:rPr lang="en-GB" altLang="en-US" sz="1600" baseline="-25000" dirty="0" err="1">
                <a:ea typeface="Lucida Grande" charset="0"/>
                <a:cs typeface="Lucida Grande" charset="0"/>
              </a:rPr>
              <a:t>i</a:t>
            </a:r>
            <a:r>
              <a:rPr lang="en-GB" altLang="en-US" sz="1600" baseline="-25000" dirty="0">
                <a:ea typeface="Times New Roman" charset="0"/>
                <a:cs typeface="Times New Roman" charset="0"/>
              </a:rPr>
              <a:t>,</a:t>
            </a:r>
            <a:r>
              <a:rPr lang="en-GB" altLang="en-US" sz="1600" dirty="0">
                <a:ea typeface="Lucida Grande" charset="0"/>
                <a:cs typeface="Lucida Grande" charset="0"/>
              </a:rPr>
              <a:t>	then 	</a:t>
            </a:r>
            <a:r>
              <a:rPr lang="en-GB" altLang="en-US" sz="1600" dirty="0">
                <a:ea typeface="Times New Roman" charset="0"/>
                <a:cs typeface="Times New Roman" charset="0"/>
              </a:rPr>
              <a:t>√</a:t>
            </a:r>
            <a:r>
              <a:rPr lang="el-GR" altLang="en-US" sz="1600" dirty="0">
                <a:ea typeface="Times New Roman" charset="0"/>
                <a:cs typeface="Times New Roman" charset="0"/>
              </a:rPr>
              <a:t>Σ</a:t>
            </a:r>
            <a:r>
              <a:rPr lang="el-GR" altLang="en-US" sz="1600" dirty="0">
                <a:latin typeface="Calibri" panose="020F0502020204030204" pitchFamily="34" charset="0"/>
                <a:ea typeface="Times New Roman" charset="0"/>
                <a:cs typeface="Calibri" panose="020F0502020204030204" pitchFamily="34" charset="0"/>
              </a:rPr>
              <a:t>σ</a:t>
            </a:r>
            <a:r>
              <a:rPr lang="en-GB" altLang="en-US" sz="1600" baseline="-25000" dirty="0">
                <a:ea typeface="Times New Roman" charset="0"/>
                <a:cs typeface="Times New Roman" charset="0"/>
              </a:rPr>
              <a:t>i</a:t>
            </a:r>
            <a:r>
              <a:rPr lang="en-GB" altLang="en-US" sz="1600" baseline="30000" dirty="0">
                <a:ea typeface="Times New Roman" charset="0"/>
                <a:cs typeface="Times New Roman" charset="0"/>
              </a:rPr>
              <a:t>2 </a:t>
            </a:r>
            <a:r>
              <a:rPr lang="en-GB" altLang="en-US" sz="1600" dirty="0">
                <a:ea typeface="Times New Roman" charset="0"/>
                <a:cs typeface="Times New Roman" charset="0"/>
              </a:rPr>
              <a:t>= (√</a:t>
            </a:r>
            <a:r>
              <a:rPr lang="el-GR" altLang="en-US" sz="1600" dirty="0">
                <a:ea typeface="Times New Roman" charset="0"/>
                <a:cs typeface="Times New Roman" charset="0"/>
              </a:rPr>
              <a:t>Σ </a:t>
            </a:r>
            <a:r>
              <a:rPr lang="en-GB" altLang="en-US" sz="1600" dirty="0">
                <a:ea typeface="Times New Roman" charset="0"/>
                <a:cs typeface="Times New Roman" charset="0"/>
              </a:rPr>
              <a:t>t</a:t>
            </a:r>
            <a:r>
              <a:rPr lang="en-GB" altLang="en-US" sz="1600" baseline="-25000" dirty="0">
                <a:ea typeface="Times New Roman" charset="0"/>
                <a:cs typeface="Times New Roman" charset="0"/>
              </a:rPr>
              <a:t>i</a:t>
            </a:r>
            <a:r>
              <a:rPr lang="en-GB" altLang="en-US" sz="1600" baseline="30000" dirty="0">
                <a:ea typeface="Times New Roman" charset="0"/>
                <a:cs typeface="Times New Roman" charset="0"/>
              </a:rPr>
              <a:t>2</a:t>
            </a:r>
            <a:r>
              <a:rPr lang="en-GB" altLang="en-US" sz="1600" dirty="0">
                <a:ea typeface="Times New Roman" charset="0"/>
                <a:cs typeface="Times New Roman" charset="0"/>
              </a:rPr>
              <a:t>)/</a:t>
            </a:r>
            <a:r>
              <a:rPr lang="en-GB" altLang="en-US" sz="1600" dirty="0">
                <a:ea typeface="Lucida Grande" charset="0"/>
                <a:cs typeface="Lucida Grande" charset="0"/>
              </a:rPr>
              <a:t>6  	or even 	</a:t>
            </a:r>
            <a:r>
              <a:rPr lang="en-GB" altLang="en-US" sz="1600" dirty="0">
                <a:ea typeface="Times New Roman" charset="0"/>
                <a:cs typeface="Times New Roman" charset="0"/>
              </a:rPr>
              <a:t>√</a:t>
            </a:r>
            <a:r>
              <a:rPr lang="el-GR" altLang="en-US" sz="1600" dirty="0">
                <a:ea typeface="Times New Roman" charset="0"/>
                <a:cs typeface="Times New Roman" charset="0"/>
              </a:rPr>
              <a:t>Σ</a:t>
            </a:r>
            <a:r>
              <a:rPr lang="en-GB" altLang="en-US" sz="1600" dirty="0">
                <a:ea typeface="Times New Roman" charset="0"/>
                <a:cs typeface="Times New Roman" charset="0"/>
              </a:rPr>
              <a:t>(4.5</a:t>
            </a:r>
            <a:r>
              <a:rPr lang="el-GR" altLang="en-US" sz="1600" dirty="0">
                <a:latin typeface="Calibri" panose="020F0502020204030204" pitchFamily="34" charset="0"/>
                <a:ea typeface="Times New Roman" charset="0"/>
                <a:cs typeface="Calibri" panose="020F0502020204030204" pitchFamily="34" charset="0"/>
              </a:rPr>
              <a:t>σ</a:t>
            </a:r>
            <a:r>
              <a:rPr lang="en-GB" altLang="en-US" sz="1600" baseline="-25000" dirty="0" err="1">
                <a:ea typeface="Times New Roman" charset="0"/>
                <a:cs typeface="Times New Roman" charset="0"/>
              </a:rPr>
              <a:t>i</a:t>
            </a:r>
            <a:r>
              <a:rPr lang="en-GB" altLang="en-US" sz="1600" dirty="0">
                <a:ea typeface="Times New Roman" charset="0"/>
                <a:cs typeface="Times New Roman" charset="0"/>
              </a:rPr>
              <a:t>)</a:t>
            </a:r>
            <a:r>
              <a:rPr lang="en-GB" altLang="en-US" sz="1600" baseline="30000" dirty="0">
                <a:ea typeface="Times New Roman" charset="0"/>
                <a:cs typeface="Times New Roman" charset="0"/>
              </a:rPr>
              <a:t>2 </a:t>
            </a:r>
            <a:r>
              <a:rPr lang="en-GB" altLang="en-US" sz="1600" dirty="0">
                <a:ea typeface="Times New Roman" charset="0"/>
                <a:cs typeface="Times New Roman" charset="0"/>
              </a:rPr>
              <a:t>= (√</a:t>
            </a:r>
            <a:r>
              <a:rPr lang="el-GR" altLang="en-US" sz="1600" dirty="0">
                <a:ea typeface="Times New Roman" charset="0"/>
                <a:cs typeface="Times New Roman" charset="0"/>
              </a:rPr>
              <a:t>Σ</a:t>
            </a:r>
            <a:r>
              <a:rPr lang="en-GB" altLang="en-US" sz="1600" dirty="0">
                <a:ea typeface="Times New Roman" charset="0"/>
                <a:cs typeface="Times New Roman" charset="0"/>
              </a:rPr>
              <a:t>t</a:t>
            </a:r>
            <a:r>
              <a:rPr lang="en-GB" altLang="en-US" sz="1600" baseline="-25000" dirty="0">
                <a:ea typeface="Times New Roman" charset="0"/>
                <a:cs typeface="Times New Roman" charset="0"/>
              </a:rPr>
              <a:t>i</a:t>
            </a:r>
            <a:r>
              <a:rPr lang="en-GB" altLang="en-US" sz="1600" baseline="30000" dirty="0">
                <a:ea typeface="Times New Roman" charset="0"/>
                <a:cs typeface="Times New Roman" charset="0"/>
              </a:rPr>
              <a:t>2</a:t>
            </a:r>
            <a:r>
              <a:rPr lang="en-GB" altLang="en-US" sz="1600" dirty="0">
                <a:ea typeface="Times New Roman" charset="0"/>
                <a:cs typeface="Times New Roman" charset="0"/>
              </a:rPr>
              <a:t>) </a:t>
            </a:r>
            <a:r>
              <a:rPr lang="en-GB" altLang="en-US" sz="1600" dirty="0">
                <a:ea typeface="Lucida Grande" charset="0"/>
                <a:cs typeface="Lucida Grande" charset="0"/>
              </a:rPr>
              <a:t>x 4.5/6</a:t>
            </a:r>
            <a:r>
              <a:rPr lang="en-GB" altLang="en-US" sz="1600" dirty="0">
                <a:ea typeface="Times New Roman" charset="0"/>
                <a:cs typeface="Times New Roman" charset="0"/>
              </a:rPr>
              <a:t> </a:t>
            </a:r>
          </a:p>
          <a:p>
            <a:pPr marL="0" indent="0">
              <a:buNone/>
            </a:pPr>
            <a:endParaRPr lang="en-GB" altLang="en-US" sz="1600" dirty="0">
              <a:ea typeface="Lucida Grande" charset="0"/>
              <a:cs typeface="Lucida Grande" charset="0"/>
            </a:endParaRPr>
          </a:p>
          <a:p>
            <a:pPr marL="0" indent="0">
              <a:buNone/>
            </a:pPr>
            <a:r>
              <a:rPr lang="en-GB" altLang="en-US" sz="1600" dirty="0">
                <a:ea typeface="Lucida Grande" charset="0"/>
                <a:cs typeface="Lucida Grande" charset="0"/>
              </a:rPr>
              <a:t>Finally, for the purpose of the comparative example, note that for four equal tolerances:	</a:t>
            </a:r>
          </a:p>
          <a:p>
            <a:pPr marL="0" indent="0">
              <a:buNone/>
            </a:pPr>
            <a:r>
              <a:rPr lang="en-GB" altLang="en-US" sz="1600" dirty="0">
                <a:ea typeface="Lucida Grande" charset="0"/>
                <a:cs typeface="Lucida Grande" charset="0"/>
              </a:rPr>
              <a:t>t</a:t>
            </a:r>
            <a:r>
              <a:rPr lang="en-GB" altLang="en-US" sz="1600" baseline="-25000" dirty="0">
                <a:ea typeface="Lucida Grande" charset="0"/>
                <a:cs typeface="Lucida Grande" charset="0"/>
              </a:rPr>
              <a:t>1</a:t>
            </a:r>
            <a:r>
              <a:rPr lang="en-GB" altLang="en-US" sz="1600" dirty="0">
                <a:ea typeface="Lucida Grande" charset="0"/>
                <a:cs typeface="Lucida Grande" charset="0"/>
              </a:rPr>
              <a:t> = t</a:t>
            </a:r>
            <a:r>
              <a:rPr lang="en-GB" altLang="en-US" sz="1600" baseline="-25000" dirty="0">
                <a:ea typeface="Lucida Grande" charset="0"/>
                <a:cs typeface="Lucida Grande" charset="0"/>
              </a:rPr>
              <a:t>2</a:t>
            </a:r>
            <a:r>
              <a:rPr lang="en-GB" altLang="en-US" sz="1600" dirty="0">
                <a:ea typeface="Lucida Grande" charset="0"/>
                <a:cs typeface="Lucida Grande" charset="0"/>
              </a:rPr>
              <a:t> = t</a:t>
            </a:r>
            <a:r>
              <a:rPr lang="en-GB" altLang="en-US" sz="1600" baseline="-25000" dirty="0">
                <a:ea typeface="Lucida Grande" charset="0"/>
                <a:cs typeface="Lucida Grande" charset="0"/>
              </a:rPr>
              <a:t>3</a:t>
            </a:r>
            <a:r>
              <a:rPr lang="en-GB" altLang="en-US" sz="1600" dirty="0">
                <a:ea typeface="Lucida Grande" charset="0"/>
                <a:cs typeface="Lucida Grande" charset="0"/>
              </a:rPr>
              <a:t> = t</a:t>
            </a:r>
            <a:r>
              <a:rPr lang="en-GB" altLang="en-US" sz="1600" baseline="-25000" dirty="0">
                <a:ea typeface="Lucida Grande" charset="0"/>
                <a:cs typeface="Lucida Grande" charset="0"/>
              </a:rPr>
              <a:t>4</a:t>
            </a:r>
            <a:r>
              <a:rPr lang="en-GB" altLang="en-US" sz="1600" dirty="0">
                <a:ea typeface="Lucida Grande" charset="0"/>
                <a:cs typeface="Lucida Grande" charset="0"/>
              </a:rPr>
              <a:t> = t* 	</a:t>
            </a:r>
          </a:p>
          <a:p>
            <a:pPr marL="0" indent="0">
              <a:buNone/>
            </a:pPr>
            <a:r>
              <a:rPr lang="el-GR" altLang="en-US" sz="1600" dirty="0">
                <a:ea typeface="Times New Roman" charset="0"/>
                <a:cs typeface="Times New Roman" charset="0"/>
              </a:rPr>
              <a:t>Σ</a:t>
            </a:r>
            <a:r>
              <a:rPr lang="en-GB" altLang="en-US" sz="1600" dirty="0">
                <a:ea typeface="Times New Roman" charset="0"/>
                <a:cs typeface="Times New Roman" charset="0"/>
              </a:rPr>
              <a:t> </a:t>
            </a:r>
            <a:r>
              <a:rPr lang="en-GB" altLang="en-US" sz="1600" dirty="0" err="1">
                <a:ea typeface="Times New Roman" charset="0"/>
                <a:cs typeface="Times New Roman" charset="0"/>
              </a:rPr>
              <a:t>t</a:t>
            </a:r>
            <a:r>
              <a:rPr lang="en-GB" altLang="en-US" sz="1600" baseline="-25000" dirty="0" err="1">
                <a:ea typeface="Times New Roman" charset="0"/>
                <a:cs typeface="Times New Roman" charset="0"/>
              </a:rPr>
              <a:t>i</a:t>
            </a:r>
            <a:r>
              <a:rPr lang="en-GB" altLang="en-US" sz="1600" dirty="0">
                <a:ea typeface="Times New Roman" charset="0"/>
                <a:cs typeface="Times New Roman" charset="0"/>
              </a:rPr>
              <a:t> = 4t*</a:t>
            </a:r>
            <a:r>
              <a:rPr lang="en-GB" altLang="en-US" sz="1600" dirty="0">
                <a:ea typeface="Lucida Grande" charset="0"/>
                <a:cs typeface="Lucida Grande" charset="0"/>
              </a:rPr>
              <a:t>	but     </a:t>
            </a:r>
            <a:r>
              <a:rPr lang="en-GB" altLang="en-US" sz="1600" dirty="0">
                <a:ea typeface="Times New Roman" charset="0"/>
                <a:cs typeface="Times New Roman" charset="0"/>
              </a:rPr>
              <a:t>√</a:t>
            </a:r>
            <a:r>
              <a:rPr lang="el-GR" altLang="en-US" sz="1600" dirty="0">
                <a:ea typeface="Times New Roman" charset="0"/>
                <a:cs typeface="Times New Roman" charset="0"/>
              </a:rPr>
              <a:t>Σ </a:t>
            </a:r>
            <a:r>
              <a:rPr lang="en-GB" altLang="en-US" sz="1600" dirty="0">
                <a:ea typeface="Times New Roman" charset="0"/>
                <a:cs typeface="Times New Roman" charset="0"/>
              </a:rPr>
              <a:t>t</a:t>
            </a:r>
            <a:r>
              <a:rPr lang="en-GB" altLang="en-US" sz="1600" baseline="-25000" dirty="0">
                <a:ea typeface="Times New Roman" charset="0"/>
                <a:cs typeface="Times New Roman" charset="0"/>
              </a:rPr>
              <a:t>i</a:t>
            </a:r>
            <a:r>
              <a:rPr lang="en-GB" altLang="en-US" sz="1600" baseline="30000" dirty="0">
                <a:ea typeface="Times New Roman" charset="0"/>
                <a:cs typeface="Times New Roman" charset="0"/>
              </a:rPr>
              <a:t>2</a:t>
            </a:r>
            <a:r>
              <a:rPr lang="en-GB" altLang="en-US" sz="1600" dirty="0">
                <a:ea typeface="Times New Roman" charset="0"/>
                <a:cs typeface="Times New Roman" charset="0"/>
              </a:rPr>
              <a:t> = 2t*</a:t>
            </a:r>
          </a:p>
        </p:txBody>
      </p:sp>
      <p:sp>
        <p:nvSpPr>
          <p:cNvPr id="3" name="Title 2">
            <a:extLst>
              <a:ext uri="{FF2B5EF4-FFF2-40B4-BE49-F238E27FC236}">
                <a16:creationId xmlns:a16="http://schemas.microsoft.com/office/drawing/2014/main" id="{30896244-069F-403D-E0E6-0888FE3FDFE4}"/>
              </a:ext>
            </a:extLst>
          </p:cNvPr>
          <p:cNvSpPr>
            <a:spLocks noGrp="1"/>
          </p:cNvSpPr>
          <p:nvPr>
            <p:ph type="title"/>
          </p:nvPr>
        </p:nvSpPr>
        <p:spPr/>
        <p:txBody>
          <a:bodyPr>
            <a:normAutofit fontScale="90000"/>
          </a:bodyPr>
          <a:lstStyle/>
          <a:p>
            <a:r>
              <a:rPr lang="en-US" cap="none" dirty="0">
                <a:latin typeface="Lucida Grande" charset="0"/>
                <a:ea typeface="Lucida Grande" charset="0"/>
                <a:cs typeface="Lucida Grande" charset="0"/>
              </a:rPr>
              <a:t>Some </a:t>
            </a:r>
            <a:r>
              <a:rPr lang="en-US" cap="none" dirty="0" err="1">
                <a:latin typeface="Lucida Grande" charset="0"/>
                <a:ea typeface="Lucida Grande" charset="0"/>
                <a:cs typeface="Lucida Grande" charset="0"/>
              </a:rPr>
              <a:t>Maths</a:t>
            </a:r>
            <a:br>
              <a:rPr lang="en-US" cap="none" dirty="0">
                <a:latin typeface="Lucida Grande" charset="0"/>
                <a:ea typeface="Lucida Grande" charset="0"/>
                <a:cs typeface="Lucida Grande" charset="0"/>
              </a:rPr>
            </a:br>
            <a:endParaRPr lang="en-GB" dirty="0"/>
          </a:p>
        </p:txBody>
      </p:sp>
      <p:sp>
        <p:nvSpPr>
          <p:cNvPr id="4" name="Date Placeholder 3">
            <a:extLst>
              <a:ext uri="{FF2B5EF4-FFF2-40B4-BE49-F238E27FC236}">
                <a16:creationId xmlns:a16="http://schemas.microsoft.com/office/drawing/2014/main" id="{C64CC786-4264-9A59-765A-63152B118960}"/>
              </a:ext>
            </a:extLst>
          </p:cNvPr>
          <p:cNvSpPr>
            <a:spLocks noGrp="1"/>
          </p:cNvSpPr>
          <p:nvPr>
            <p:ph type="dt" sz="half" idx="10"/>
          </p:nvPr>
        </p:nvSpPr>
        <p:spPr/>
        <p:txBody>
          <a:bodyPr/>
          <a:lstStyle/>
          <a:p>
            <a:r>
              <a:rPr lang="en-US"/>
              <a:t>August 2022</a:t>
            </a:r>
            <a:endParaRPr lang="en-GB" dirty="0"/>
          </a:p>
        </p:txBody>
      </p:sp>
      <p:sp>
        <p:nvSpPr>
          <p:cNvPr id="5" name="Footer Placeholder 4">
            <a:extLst>
              <a:ext uri="{FF2B5EF4-FFF2-40B4-BE49-F238E27FC236}">
                <a16:creationId xmlns:a16="http://schemas.microsoft.com/office/drawing/2014/main" id="{3119EDFE-139A-E789-E258-8E8C01894B80}"/>
              </a:ext>
            </a:extLst>
          </p:cNvPr>
          <p:cNvSpPr>
            <a:spLocks noGrp="1"/>
          </p:cNvSpPr>
          <p:nvPr>
            <p:ph type="ftr" sz="quarter" idx="11"/>
          </p:nvPr>
        </p:nvSpPr>
        <p:spPr/>
        <p:txBody>
          <a:bodyPr/>
          <a:lstStyle/>
          <a:p>
            <a:r>
              <a:rPr lang="en-GB"/>
              <a:t>© CapraTechnology 2022</a:t>
            </a:r>
            <a:endParaRPr lang="en-GB" dirty="0"/>
          </a:p>
        </p:txBody>
      </p:sp>
      <p:sp>
        <p:nvSpPr>
          <p:cNvPr id="7" name="Slide Number Placeholder 6">
            <a:extLst>
              <a:ext uri="{FF2B5EF4-FFF2-40B4-BE49-F238E27FC236}">
                <a16:creationId xmlns:a16="http://schemas.microsoft.com/office/drawing/2014/main" id="{94C626E8-D57C-A527-01C4-4E3679436E03}"/>
              </a:ext>
            </a:extLst>
          </p:cNvPr>
          <p:cNvSpPr>
            <a:spLocks noGrp="1"/>
          </p:cNvSpPr>
          <p:nvPr>
            <p:ph type="sldNum" sz="quarter" idx="12"/>
          </p:nvPr>
        </p:nvSpPr>
        <p:spPr/>
        <p:txBody>
          <a:bodyPr/>
          <a:lstStyle/>
          <a:p>
            <a:r>
              <a:rPr lang="en-GB"/>
              <a:t>Tolerance Stacks: </a:t>
            </a:r>
            <a:fld id="{E1ECCE4D-312D-46D3-A35B-FD45375B62A0}" type="slidenum">
              <a:rPr lang="en-GB" smtClean="0"/>
              <a:pPr/>
              <a:t>8</a:t>
            </a:fld>
            <a:endParaRPr lang="en-GB" dirty="0"/>
          </a:p>
        </p:txBody>
      </p:sp>
    </p:spTree>
    <p:extLst>
      <p:ext uri="{BB962C8B-B14F-4D97-AF65-F5344CB8AC3E}">
        <p14:creationId xmlns:p14="http://schemas.microsoft.com/office/powerpoint/2010/main" val="25996782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B5FC394-7157-B915-D5F3-54A430E69A61}"/>
              </a:ext>
            </a:extLst>
          </p:cNvPr>
          <p:cNvSpPr>
            <a:spLocks noGrp="1"/>
          </p:cNvSpPr>
          <p:nvPr>
            <p:ph idx="1"/>
          </p:nvPr>
        </p:nvSpPr>
        <p:spPr/>
        <p:txBody>
          <a:bodyPr>
            <a:normAutofit fontScale="92500" lnSpcReduction="20000"/>
          </a:bodyPr>
          <a:lstStyle/>
          <a:p>
            <a:pPr marL="0" indent="0">
              <a:lnSpc>
                <a:spcPct val="120000"/>
              </a:lnSpc>
              <a:buNone/>
            </a:pPr>
            <a:r>
              <a:rPr lang="en-GB" dirty="0"/>
              <a:t>When statistical tolerancing was conceived, a tolerance of just 3</a:t>
            </a:r>
            <a:r>
              <a:rPr lang="el-GR" dirty="0">
                <a:latin typeface="Calibri" panose="020F0502020204030204" pitchFamily="34" charset="0"/>
                <a:cs typeface="Calibri" panose="020F0502020204030204" pitchFamily="34" charset="0"/>
              </a:rPr>
              <a:t>σ</a:t>
            </a:r>
            <a:r>
              <a:rPr lang="en-GB" dirty="0"/>
              <a:t> was considered entirely adequate! </a:t>
            </a:r>
          </a:p>
          <a:p>
            <a:pPr marL="0" indent="0">
              <a:lnSpc>
                <a:spcPct val="120000"/>
              </a:lnSpc>
              <a:buNone/>
            </a:pPr>
            <a:r>
              <a:rPr lang="en-GB" dirty="0"/>
              <a:t>Assuming component tolerances were set at 3</a:t>
            </a:r>
            <a:r>
              <a:rPr lang="el-GR" dirty="0">
                <a:latin typeface="Calibri" panose="020F0502020204030204" pitchFamily="34" charset="0"/>
                <a:cs typeface="Calibri" panose="020F0502020204030204" pitchFamily="34" charset="0"/>
              </a:rPr>
              <a:t>σ</a:t>
            </a:r>
            <a:r>
              <a:rPr lang="en-GB" dirty="0"/>
              <a:t>, a three sigma stack tolerance was calculated as √Σt</a:t>
            </a:r>
            <a:r>
              <a:rPr lang="en-GB" baseline="-25000" dirty="0"/>
              <a:t>i</a:t>
            </a:r>
            <a:r>
              <a:rPr lang="en-GB" baseline="30000" dirty="0"/>
              <a:t>2</a:t>
            </a:r>
            <a:r>
              <a:rPr lang="en-GB" dirty="0"/>
              <a:t> .</a:t>
            </a:r>
          </a:p>
          <a:p>
            <a:pPr marL="0" indent="0">
              <a:lnSpc>
                <a:spcPct val="120000"/>
              </a:lnSpc>
              <a:buNone/>
            </a:pPr>
            <a:r>
              <a:rPr lang="en-GB" dirty="0"/>
              <a:t>This procedure was found to give optimistic results, and in 1962 Arthur Bender Jr published a paper which proposed adding a 50% margin to the stack tolerance, thus </a:t>
            </a:r>
          </a:p>
          <a:p>
            <a:pPr marL="0" indent="0">
              <a:lnSpc>
                <a:spcPct val="120000"/>
              </a:lnSpc>
              <a:buNone/>
            </a:pPr>
            <a:r>
              <a:rPr lang="en-GB" dirty="0" err="1"/>
              <a:t>t</a:t>
            </a:r>
            <a:r>
              <a:rPr lang="en-GB" baseline="-25000" dirty="0" err="1"/>
              <a:t>stack</a:t>
            </a:r>
            <a:r>
              <a:rPr lang="en-GB" dirty="0"/>
              <a:t> = 1.5</a:t>
            </a:r>
            <a:r>
              <a:rPr lang="el-GR" dirty="0"/>
              <a:t>√Σ</a:t>
            </a:r>
            <a:r>
              <a:rPr lang="en-GB" dirty="0"/>
              <a:t>t</a:t>
            </a:r>
            <a:r>
              <a:rPr lang="en-GB" baseline="-25000" dirty="0"/>
              <a:t>i</a:t>
            </a:r>
            <a:r>
              <a:rPr lang="en-GB" baseline="30000" dirty="0"/>
              <a:t>2</a:t>
            </a:r>
            <a:r>
              <a:rPr lang="en-GB" dirty="0"/>
              <a:t> </a:t>
            </a:r>
          </a:p>
          <a:p>
            <a:pPr marL="0" indent="0">
              <a:lnSpc>
                <a:spcPct val="120000"/>
              </a:lnSpc>
              <a:buNone/>
            </a:pPr>
            <a:r>
              <a:rPr lang="en-GB" dirty="0"/>
              <a:t>‘</a:t>
            </a:r>
            <a:r>
              <a:rPr lang="en-GB" dirty="0" err="1"/>
              <a:t>Benderizing</a:t>
            </a:r>
            <a:r>
              <a:rPr lang="en-GB" dirty="0"/>
              <a:t>’ is still a mainline traditional approach.</a:t>
            </a:r>
          </a:p>
          <a:p>
            <a:pPr marL="0" indent="0">
              <a:lnSpc>
                <a:spcPct val="120000"/>
              </a:lnSpc>
              <a:buNone/>
            </a:pPr>
            <a:endParaRPr lang="en-GB" dirty="0"/>
          </a:p>
          <a:p>
            <a:pPr marL="0" indent="0">
              <a:lnSpc>
                <a:spcPct val="120000"/>
              </a:lnSpc>
              <a:buNone/>
            </a:pPr>
            <a:r>
              <a:rPr lang="en-GB" dirty="0"/>
              <a:t>Tolcap  predicts C</a:t>
            </a:r>
            <a:r>
              <a:rPr lang="en-GB" baseline="-25000" dirty="0"/>
              <a:t>pk</a:t>
            </a:r>
            <a:r>
              <a:rPr lang="en-GB" dirty="0"/>
              <a:t> rather than </a:t>
            </a:r>
            <a:r>
              <a:rPr lang="el-GR" dirty="0">
                <a:latin typeface="Calibri" panose="020F0502020204030204" pitchFamily="34" charset="0"/>
                <a:cs typeface="Calibri" panose="020F0502020204030204" pitchFamily="34" charset="0"/>
              </a:rPr>
              <a:t>σ</a:t>
            </a:r>
            <a:r>
              <a:rPr lang="en-GB" dirty="0"/>
              <a:t>, but we can readily make use of Tolcap to analyse the traditional method and then look at how it can be developed and improved. </a:t>
            </a:r>
          </a:p>
          <a:p>
            <a:pPr marL="0" indent="0">
              <a:lnSpc>
                <a:spcPct val="120000"/>
              </a:lnSpc>
              <a:buNone/>
            </a:pPr>
            <a:endParaRPr lang="en-GB" dirty="0"/>
          </a:p>
          <a:p>
            <a:endParaRPr lang="en-GB" dirty="0"/>
          </a:p>
        </p:txBody>
      </p:sp>
      <p:sp>
        <p:nvSpPr>
          <p:cNvPr id="3" name="Title 2">
            <a:extLst>
              <a:ext uri="{FF2B5EF4-FFF2-40B4-BE49-F238E27FC236}">
                <a16:creationId xmlns:a16="http://schemas.microsoft.com/office/drawing/2014/main" id="{7C14E942-A33F-CA13-DC3C-DF4DAD27CDEA}"/>
              </a:ext>
            </a:extLst>
          </p:cNvPr>
          <p:cNvSpPr>
            <a:spLocks noGrp="1"/>
          </p:cNvSpPr>
          <p:nvPr>
            <p:ph type="title"/>
          </p:nvPr>
        </p:nvSpPr>
        <p:spPr/>
        <p:txBody>
          <a:bodyPr>
            <a:normAutofit fontScale="90000"/>
          </a:bodyPr>
          <a:lstStyle/>
          <a:p>
            <a:r>
              <a:rPr lang="en-GB" dirty="0"/>
              <a:t>Traditional Statistical Tolerancing</a:t>
            </a:r>
            <a:br>
              <a:rPr lang="en-GB" dirty="0"/>
            </a:br>
            <a:endParaRPr lang="en-GB" dirty="0"/>
          </a:p>
        </p:txBody>
      </p:sp>
      <p:sp>
        <p:nvSpPr>
          <p:cNvPr id="4" name="Date Placeholder 3">
            <a:extLst>
              <a:ext uri="{FF2B5EF4-FFF2-40B4-BE49-F238E27FC236}">
                <a16:creationId xmlns:a16="http://schemas.microsoft.com/office/drawing/2014/main" id="{01B5479E-12B0-904D-CB11-74C7856225E5}"/>
              </a:ext>
            </a:extLst>
          </p:cNvPr>
          <p:cNvSpPr>
            <a:spLocks noGrp="1"/>
          </p:cNvSpPr>
          <p:nvPr>
            <p:ph type="dt" sz="half" idx="10"/>
          </p:nvPr>
        </p:nvSpPr>
        <p:spPr/>
        <p:txBody>
          <a:bodyPr/>
          <a:lstStyle/>
          <a:p>
            <a:r>
              <a:rPr lang="en-US"/>
              <a:t>August 2022</a:t>
            </a:r>
            <a:endParaRPr lang="en-GB" dirty="0"/>
          </a:p>
        </p:txBody>
      </p:sp>
      <p:sp>
        <p:nvSpPr>
          <p:cNvPr id="5" name="Footer Placeholder 4">
            <a:extLst>
              <a:ext uri="{FF2B5EF4-FFF2-40B4-BE49-F238E27FC236}">
                <a16:creationId xmlns:a16="http://schemas.microsoft.com/office/drawing/2014/main" id="{98A9DB97-9073-35BC-A723-50F47401BE0F}"/>
              </a:ext>
            </a:extLst>
          </p:cNvPr>
          <p:cNvSpPr>
            <a:spLocks noGrp="1"/>
          </p:cNvSpPr>
          <p:nvPr>
            <p:ph type="ftr" sz="quarter" idx="11"/>
          </p:nvPr>
        </p:nvSpPr>
        <p:spPr/>
        <p:txBody>
          <a:bodyPr/>
          <a:lstStyle/>
          <a:p>
            <a:r>
              <a:rPr lang="en-GB"/>
              <a:t>© CapraTechnology 2022</a:t>
            </a:r>
            <a:endParaRPr lang="en-GB" dirty="0"/>
          </a:p>
        </p:txBody>
      </p:sp>
      <p:sp>
        <p:nvSpPr>
          <p:cNvPr id="7" name="Slide Number Placeholder 6">
            <a:extLst>
              <a:ext uri="{FF2B5EF4-FFF2-40B4-BE49-F238E27FC236}">
                <a16:creationId xmlns:a16="http://schemas.microsoft.com/office/drawing/2014/main" id="{21F9BA54-4BA5-599E-2648-0826E108A4D3}"/>
              </a:ext>
            </a:extLst>
          </p:cNvPr>
          <p:cNvSpPr>
            <a:spLocks noGrp="1"/>
          </p:cNvSpPr>
          <p:nvPr>
            <p:ph type="sldNum" sz="quarter" idx="12"/>
          </p:nvPr>
        </p:nvSpPr>
        <p:spPr/>
        <p:txBody>
          <a:bodyPr/>
          <a:lstStyle/>
          <a:p>
            <a:r>
              <a:rPr lang="en-GB"/>
              <a:t>Tolerance Stacks: </a:t>
            </a:r>
            <a:fld id="{E1ECCE4D-312D-46D3-A35B-FD45375B62A0}" type="slidenum">
              <a:rPr lang="en-GB" smtClean="0"/>
              <a:pPr/>
              <a:t>9</a:t>
            </a:fld>
            <a:endParaRPr lang="en-GB" dirty="0"/>
          </a:p>
        </p:txBody>
      </p:sp>
    </p:spTree>
    <p:extLst>
      <p:ext uri="{BB962C8B-B14F-4D97-AF65-F5344CB8AC3E}">
        <p14:creationId xmlns:p14="http://schemas.microsoft.com/office/powerpoint/2010/main" val="1108327441"/>
      </p:ext>
    </p:extLst>
  </p:cSld>
  <p:clrMapOvr>
    <a:masterClrMapping/>
  </p:clrMapOvr>
</p:sld>
</file>

<file path=ppt/theme/theme1.xml><?xml version="1.0" encoding="utf-8"?>
<a:theme xmlns:a="http://schemas.openxmlformats.org/drawingml/2006/main" name="Office Theme">
  <a:themeElements>
    <a:clrScheme name="New Tolcap">
      <a:dk1>
        <a:sysClr val="windowText" lastClr="000000"/>
      </a:dk1>
      <a:lt1>
        <a:sysClr val="window" lastClr="FFFFFF"/>
      </a:lt1>
      <a:dk2>
        <a:srgbClr val="44546A"/>
      </a:dk2>
      <a:lt2>
        <a:srgbClr val="E7E6E6"/>
      </a:lt2>
      <a:accent1>
        <a:srgbClr val="2154AC"/>
      </a:accent1>
      <a:accent2>
        <a:srgbClr val="EC6A18"/>
      </a:accent2>
      <a:accent3>
        <a:srgbClr val="009A93"/>
      </a:accent3>
      <a:accent4>
        <a:srgbClr val="E8A713"/>
      </a:accent4>
      <a:accent5>
        <a:srgbClr val="6592E1"/>
      </a:accent5>
      <a:accent6>
        <a:srgbClr val="29FFF5"/>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A5EFBF99-ADFB-468A-B7F8-DD063041AC02}" vid="{51FA316A-820C-4403-AB7A-B308C142D3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HowtouseTolcapTemplate</Template>
  <TotalTime>886</TotalTime>
  <Words>2849</Words>
  <Application>Microsoft Office PowerPoint</Application>
  <PresentationFormat>A4 Paper (210x297 mm)</PresentationFormat>
  <Paragraphs>272</Paragraphs>
  <Slides>22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Calibri</vt:lpstr>
      <vt:lpstr>Lucida Grande</vt:lpstr>
      <vt:lpstr>Office Theme</vt:lpstr>
      <vt:lpstr>Tolerance Stacks</vt:lpstr>
      <vt:lpstr>Tolcap for Tolerance Stacks </vt:lpstr>
      <vt:lpstr>The Tolerance Stack Problem </vt:lpstr>
      <vt:lpstr>The Tolerance Stack Problem </vt:lpstr>
      <vt:lpstr>Statistical Tolerance Justification </vt:lpstr>
      <vt:lpstr>The Tolerance Stack Problem </vt:lpstr>
      <vt:lpstr>The Tolerance Stack Problem </vt:lpstr>
      <vt:lpstr>Some Maths </vt:lpstr>
      <vt:lpstr>Traditional Statistical Tolerancing </vt:lpstr>
      <vt:lpstr>A Six Sigma Stack Tolerance </vt:lpstr>
      <vt:lpstr>A Six Sigma Stack Tolerance </vt:lpstr>
      <vt:lpstr>Traditional Statistical Tolerancing  </vt:lpstr>
      <vt:lpstr>Traditional Statistical Tolerancing </vt:lpstr>
      <vt:lpstr>A Six Sigma Stack Tolerance </vt:lpstr>
      <vt:lpstr>A Six Sigma Stack Tolerance </vt:lpstr>
      <vt:lpstr>A Six Sigma Stack Tolerance </vt:lpstr>
      <vt:lpstr>A Six Sigma Stack Tolerance </vt:lpstr>
      <vt:lpstr>Sensitivity Analysis </vt:lpstr>
      <vt:lpstr>Sensitivity Analysis </vt:lpstr>
      <vt:lpstr>A 5.5 Sigma Stack Tolerance!  </vt:lpstr>
      <vt:lpstr>Using Tolcap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use Tolcap</dc:title>
  <dc:creator>Kerry Adair</dc:creator>
  <cp:lastModifiedBy>Kerry Adair</cp:lastModifiedBy>
  <cp:revision>5</cp:revision>
  <dcterms:created xsi:type="dcterms:W3CDTF">2022-08-31T14:10:00Z</dcterms:created>
  <dcterms:modified xsi:type="dcterms:W3CDTF">2022-09-20T19:01:31Z</dcterms:modified>
</cp:coreProperties>
</file>